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03" r:id="rId3"/>
    <p:sldId id="306" r:id="rId4"/>
    <p:sldId id="307" r:id="rId5"/>
    <p:sldId id="308" r:id="rId6"/>
    <p:sldId id="310" r:id="rId7"/>
    <p:sldId id="309" r:id="rId8"/>
    <p:sldId id="313" r:id="rId9"/>
    <p:sldId id="312" r:id="rId10"/>
    <p:sldId id="319" r:id="rId11"/>
    <p:sldId id="314" r:id="rId12"/>
    <p:sldId id="316" r:id="rId13"/>
    <p:sldId id="317" r:id="rId14"/>
    <p:sldId id="322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5" r:id="rId2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612A"/>
    <a:srgbClr val="FFF2CC"/>
    <a:srgbClr val="8C5A28"/>
    <a:srgbClr val="623F1C"/>
    <a:srgbClr val="603A1E"/>
    <a:srgbClr val="60371E"/>
    <a:srgbClr val="7E5D00"/>
    <a:srgbClr val="A27800"/>
    <a:srgbClr val="FFF4D5"/>
    <a:srgbClr val="CC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3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2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52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3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05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8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14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2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50-5F3A-44C7-AB2D-8E0C6E71F62E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3901-1EC9-44B5-B81E-316D8BE4F5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75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hdphoto" Target="../media/hdphoto1.wdp"/><Relationship Id="rId7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116390" y="96715"/>
            <a:ext cx="9673203" cy="66250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837882" y="626488"/>
            <a:ext cx="823021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3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Pilgerreise nach Jerusalem</a:t>
            </a:r>
          </a:p>
          <a:p>
            <a:pPr algn="ctr"/>
            <a:r>
              <a:rPr lang="de-DE" sz="60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Quiz -</a:t>
            </a:r>
          </a:p>
        </p:txBody>
      </p:sp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105F2437-03BF-4602-989C-9CB0A9694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9327"/>
          <a:stretch/>
        </p:blipFill>
        <p:spPr>
          <a:xfrm>
            <a:off x="837882" y="2471675"/>
            <a:ext cx="8230212" cy="348983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: abgerundete Ecken 6">
            <a:hlinkClick r:id="rId5" action="ppaction://hlinksldjump"/>
            <a:extLst>
              <a:ext uri="{FF2B5EF4-FFF2-40B4-BE49-F238E27FC236}">
                <a16:creationId xmlns:a16="http://schemas.microsoft.com/office/drawing/2014/main" id="{B81E83BA-9552-46B2-BE3E-A0E58A0DB2C7}"/>
              </a:ext>
            </a:extLst>
          </p:cNvPr>
          <p:cNvSpPr/>
          <p:nvPr/>
        </p:nvSpPr>
        <p:spPr>
          <a:xfrm>
            <a:off x="3723592" y="5691512"/>
            <a:ext cx="2458791" cy="540000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hlinkClick r:id="rId5" action="ppaction://hlinksldjump"/>
            <a:extLst>
              <a:ext uri="{FF2B5EF4-FFF2-40B4-BE49-F238E27FC236}">
                <a16:creationId xmlns:a16="http://schemas.microsoft.com/office/drawing/2014/main" id="{AD8F08A6-2D44-4C6A-9C14-101337570391}"/>
              </a:ext>
            </a:extLst>
          </p:cNvPr>
          <p:cNvSpPr txBox="1"/>
          <p:nvPr/>
        </p:nvSpPr>
        <p:spPr>
          <a:xfrm>
            <a:off x="3865681" y="5787618"/>
            <a:ext cx="217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Hier geht‘s los!</a:t>
            </a:r>
          </a:p>
        </p:txBody>
      </p:sp>
    </p:spTree>
    <p:extLst>
      <p:ext uri="{BB962C8B-B14F-4D97-AF65-F5344CB8AC3E}">
        <p14:creationId xmlns:p14="http://schemas.microsoft.com/office/powerpoint/2010/main" val="4151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51164" y="2308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510041" y="1101562"/>
            <a:ext cx="6530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>
              <a:tabLst>
                <a:tab pos="628650" algn="l"/>
              </a:tabLst>
            </a:pPr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9.	Den Tempel nennt 	man auch…</a:t>
            </a:r>
            <a:endParaRPr lang="de-DE" sz="4400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3035836" y="2806910"/>
            <a:ext cx="3023219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3718990" y="3003700"/>
            <a:ext cx="1850538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„Berg Zion“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2153056" y="2733190"/>
            <a:ext cx="81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5" name="Rechteck: abgerundete Ecken 14">
            <a:hlinkClick r:id="rId5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3103833" y="3875777"/>
            <a:ext cx="2955222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Folie 24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2153056" y="3802057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4" name="Textfeld 23">
            <a:hlinkClick r:id="rId5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466810" y="4084151"/>
            <a:ext cx="2229268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„Haus Gottes“</a:t>
            </a:r>
          </a:p>
        </p:txBody>
      </p:sp>
      <p:sp>
        <p:nvSpPr>
          <p:cNvPr id="19" name="Rechteck: abgerundete Ecken 18">
            <a:hlinkClick r:id="rId4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3103833" y="4944644"/>
            <a:ext cx="2955222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2262962" y="4870924"/>
            <a:ext cx="588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3263693" y="5153018"/>
            <a:ext cx="2567503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„Stamm Israels“  </a:t>
            </a:r>
          </a:p>
        </p:txBody>
      </p:sp>
    </p:spTree>
    <p:extLst>
      <p:ext uri="{BB962C8B-B14F-4D97-AF65-F5344CB8AC3E}">
        <p14:creationId xmlns:p14="http://schemas.microsoft.com/office/powerpoint/2010/main" val="354663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76199" y="0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581981" y="996908"/>
            <a:ext cx="8742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10. Der Höhepunkt einer Wallfahrt zum Tempel ist…</a:t>
            </a:r>
            <a:endParaRPr lang="de-DE" sz="4400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hteck: abgerundete Ecken 14">
            <a:hlinkClick r:id="rId4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2279361" y="3850282"/>
            <a:ext cx="6247980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2653509" y="4058656"/>
            <a:ext cx="5529909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das Singen und Beten in den Vorhöfen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1328583" y="3776562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19" name="Rechteck: abgerundete Ecken 18">
            <a:hlinkClick r:id="rId5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279360" y="4919149"/>
            <a:ext cx="6247980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hlinkClick r:id="rId5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2559972" y="5091418"/>
            <a:ext cx="5686755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das Opfern der Tiere durch die Priester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328583" y="4845429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279359" y="2777243"/>
            <a:ext cx="6247985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</a:t>
            </a:r>
            <a:r>
              <a:rPr lang="de-DE" dirty="0"/>
              <a:t> 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328583" y="2703523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24" name="Textfeld 23">
            <a:hlinkClick r:id="rId4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303335" y="3007203"/>
            <a:ext cx="4230256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das Feiern der Gottesdienste</a:t>
            </a:r>
          </a:p>
        </p:txBody>
      </p:sp>
    </p:spTree>
    <p:extLst>
      <p:ext uri="{BB962C8B-B14F-4D97-AF65-F5344CB8AC3E}">
        <p14:creationId xmlns:p14="http://schemas.microsoft.com/office/powerpoint/2010/main" val="385325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78509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016896" y="1081993"/>
            <a:ext cx="8228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 defTabSz="989013">
              <a:buAutoNum type="arabicPeriod" startAt="11"/>
              <a:tabLst>
                <a:tab pos="1081088" algn="l"/>
              </a:tabLst>
            </a:pPr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 Pilger sollen Gott</a:t>
            </a:r>
          </a:p>
          <a:p>
            <a:pPr lvl="1" defTabSz="989013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im Tempel…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887590" y="2736918"/>
            <a:ext cx="4480355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" action="ppaction://noaction"/>
              </a:rPr>
              <a:t>Folie 44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936813" y="2663198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24" name="Textfeld 23">
            <a:hlinkClick r:id="rId4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311084" y="2945292"/>
            <a:ext cx="3606951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bewundern und anbeten</a:t>
            </a:r>
          </a:p>
        </p:txBody>
      </p:sp>
      <p:sp>
        <p:nvSpPr>
          <p:cNvPr id="19" name="Rechteck: abgerundete Ecken 18">
            <a:hlinkClick r:id="rId4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887590" y="4878824"/>
            <a:ext cx="4480355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" action="ppaction://noaction"/>
              </a:rPr>
              <a:t>Folie 15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936813" y="4805104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3412759" y="5087198"/>
            <a:ext cx="3080480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behüten und segnen</a:t>
            </a:r>
          </a:p>
        </p:txBody>
      </p:sp>
      <p:sp>
        <p:nvSpPr>
          <p:cNvPr id="15" name="Rechteck: abgerundete Ecken 14">
            <a:hlinkClick r:id="rId5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2887590" y="3809957"/>
            <a:ext cx="4480355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</a:t>
            </a:r>
            <a:r>
              <a:rPr lang="de-DE" dirty="0"/>
              <a:t> 26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1936813" y="3736237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10" name="Textfeld 9">
            <a:hlinkClick r:id="rId5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3782138" y="3993686"/>
            <a:ext cx="2664842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loben und preisen</a:t>
            </a:r>
          </a:p>
        </p:txBody>
      </p:sp>
    </p:spTree>
    <p:extLst>
      <p:ext uri="{BB962C8B-B14F-4D97-AF65-F5344CB8AC3E}">
        <p14:creationId xmlns:p14="http://schemas.microsoft.com/office/powerpoint/2010/main" val="2569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991354" y="1035761"/>
            <a:ext cx="8512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53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12.	Im Frühling reisen die 	Pilger nach Jerusalem…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847344" y="2728499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" action="ppaction://noaction"/>
              </a:rPr>
              <a:t>Folie 27</a:t>
            </a:r>
            <a:endParaRPr lang="de-DE" dirty="0"/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3551381" y="2903316"/>
            <a:ext cx="2844800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zum Passahfest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896567" y="2654779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5" name="Rechteck: abgerundete Ecken 14">
            <a:hlinkClick r:id="rId5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2847344" y="3801538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1896567" y="3727818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4" name="Textfeld 23">
            <a:hlinkClick r:id="rId5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091872" y="3974004"/>
            <a:ext cx="3722255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zum Laubhüttenfest</a:t>
            </a:r>
          </a:p>
        </p:txBody>
      </p:sp>
      <p:sp>
        <p:nvSpPr>
          <p:cNvPr id="19" name="Rechteck: abgerundete Ecken 18">
            <a:hlinkClick r:id="" action="ppaction://noaction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847344" y="4870405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896567" y="4796685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5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3415144" y="5042871"/>
            <a:ext cx="3075710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zum Wochenfest</a:t>
            </a:r>
          </a:p>
        </p:txBody>
      </p:sp>
    </p:spTree>
    <p:extLst>
      <p:ext uri="{BB962C8B-B14F-4D97-AF65-F5344CB8AC3E}">
        <p14:creationId xmlns:p14="http://schemas.microsoft.com/office/powerpoint/2010/main" val="327532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DD73BCA-4C32-48DD-A55C-3020428AD7A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EE9054-C638-4EF8-8DBF-9EBA10808A86}"/>
              </a:ext>
            </a:extLst>
          </p:cNvPr>
          <p:cNvGrpSpPr/>
          <p:nvPr/>
        </p:nvGrpSpPr>
        <p:grpSpPr>
          <a:xfrm>
            <a:off x="1904215" y="2141765"/>
            <a:ext cx="6097570" cy="3600000"/>
            <a:chOff x="1904215" y="2141765"/>
            <a:chExt cx="6097570" cy="360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D39D0E6-C152-4EEF-8432-A28D604BB93A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80492DFF-B8E1-468B-9DA7-B881C3843B6A}"/>
                </a:ext>
              </a:extLst>
            </p:cNvPr>
            <p:cNvSpPr/>
            <p:nvPr/>
          </p:nvSpPr>
          <p:spPr>
            <a:xfrm>
              <a:off x="1984346" y="2141765"/>
              <a:ext cx="6017439" cy="3600000"/>
            </a:xfrm>
            <a:prstGeom prst="roundRect">
              <a:avLst>
                <a:gd name="adj" fmla="val 5635"/>
              </a:avLst>
            </a:prstGeom>
            <a:solidFill>
              <a:srgbClr val="8A612A"/>
            </a:solidFill>
            <a:ln w="19050"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2EC262B-5402-421F-974E-5CDE6A137146}"/>
                </a:ext>
              </a:extLst>
            </p:cNvPr>
            <p:cNvSpPr txBox="1"/>
            <p:nvPr/>
          </p:nvSpPr>
          <p:spPr>
            <a:xfrm>
              <a:off x="1984346" y="2541381"/>
              <a:ext cx="6017439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spc="-2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leider</a:t>
              </a:r>
            </a:p>
            <a:p>
              <a:pPr algn="ctr"/>
              <a:r>
                <a:rPr lang="de-DE" sz="8800" b="1" spc="-2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falsch</a:t>
              </a:r>
              <a:r>
                <a:rPr lang="de-DE" sz="4400" spc="-2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.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0787B36-C7A4-4E9C-A1BA-A3457E9EDF28}"/>
              </a:ext>
            </a:extLst>
          </p:cNvPr>
          <p:cNvGrpSpPr/>
          <p:nvPr/>
        </p:nvGrpSpPr>
        <p:grpSpPr>
          <a:xfrm>
            <a:off x="671912" y="3429000"/>
            <a:ext cx="1012284" cy="1345287"/>
            <a:chOff x="671912" y="3429000"/>
            <a:chExt cx="1012284" cy="1345287"/>
          </a:xfrm>
        </p:grpSpPr>
        <p:sp>
          <p:nvSpPr>
            <p:cNvPr id="17" name="Textfeld 16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09C84E0B-625C-4132-96DB-1BA8AA2D69A5}"/>
                </a:ext>
              </a:extLst>
            </p:cNvPr>
            <p:cNvSpPr txBox="1"/>
            <p:nvPr/>
          </p:nvSpPr>
          <p:spPr>
            <a:xfrm>
              <a:off x="671912" y="4343400"/>
              <a:ext cx="10122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Zurück zur Frage!</a:t>
              </a:r>
            </a:p>
          </p:txBody>
        </p:sp>
        <p:pic>
          <p:nvPicPr>
            <p:cNvPr id="15" name="Grafik 14" descr="Pfeil: 180-Grad, horizontal mit einfarbiger Füllung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AB1D6F3B-030C-46DE-BE39-63E0965A1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0854" y="34290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17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01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34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04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51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85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51164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680878" y="1062277"/>
            <a:ext cx="7195735" cy="1052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endParaRPr lang="de-DE" sz="900" dirty="0">
              <a:solidFill>
                <a:srgbClr val="FFF4D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1. Eine Pilgerreise ist…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1555474" y="2781111"/>
            <a:ext cx="7456449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1633947" y="2978562"/>
            <a:ext cx="7299502" cy="45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eine Fahrt befreundeter Familien zu Verwandten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604698" y="2707391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9" name="Rechteck: abgerundete Ecken 18">
            <a:hlinkClick r:id="rId5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1555475" y="4923017"/>
            <a:ext cx="7456448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Folie 14</a:t>
            </a:r>
            <a:r>
              <a:rPr lang="de-DE" dirty="0">
                <a:hlinkClick r:id="rId5" action="ppaction://hlinksldjump"/>
              </a:rPr>
              <a:t>Folie 14</a:t>
            </a:r>
            <a:endParaRPr lang="de-DE" dirty="0"/>
          </a:p>
        </p:txBody>
      </p:sp>
      <p:sp>
        <p:nvSpPr>
          <p:cNvPr id="24" name="Textfeld 23">
            <a:hlinkClick r:id="rId5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2466265" y="5131391"/>
            <a:ext cx="5634861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eine Wanderung zu einem heiligen Ort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604698" y="4849297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604698" y="3780430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15" name="Rechteck: abgerundete Ecken 14">
            <a:hlinkClick r:id="rId4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1555473" y="3857912"/>
            <a:ext cx="7456448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2360048" y="4060438"/>
            <a:ext cx="5847297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eine Reise in einer großen Gemeinschaft</a:t>
            </a:r>
          </a:p>
        </p:txBody>
      </p:sp>
    </p:spTree>
    <p:extLst>
      <p:ext uri="{BB962C8B-B14F-4D97-AF65-F5344CB8AC3E}">
        <p14:creationId xmlns:p14="http://schemas.microsoft.com/office/powerpoint/2010/main" val="199016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77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38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48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00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6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CE22F8-3193-4624-9337-11D75C8B5D1A}"/>
              </a:ext>
            </a:extLst>
          </p:cNvPr>
          <p:cNvGrpSpPr/>
          <p:nvPr/>
        </p:nvGrpSpPr>
        <p:grpSpPr>
          <a:xfrm>
            <a:off x="8320237" y="3447853"/>
            <a:ext cx="1012284" cy="1357357"/>
            <a:chOff x="8414652" y="3484565"/>
            <a:chExt cx="1012284" cy="1357357"/>
          </a:xfrm>
        </p:grpSpPr>
        <p:pic>
          <p:nvPicPr>
            <p:cNvPr id="23" name="Grafik 22" descr="Pfeil: Leichte Kurve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658356C9-CE87-4D30-BC4E-BB7B65E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3594" y="3484565"/>
              <a:ext cx="914400" cy="91440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0086E21-FF50-44D5-8A6F-93B62357065E}"/>
                </a:ext>
              </a:extLst>
            </p:cNvPr>
            <p:cNvSpPr txBox="1"/>
            <p:nvPr/>
          </p:nvSpPr>
          <p:spPr>
            <a:xfrm>
              <a:off x="8414652" y="4241758"/>
              <a:ext cx="101228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rgbClr val="FFF2CC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Weiter zur nächsten Frage!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749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58108"/>
            <a:ext cx="9753600" cy="677949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CCCBF2F-2D6C-4618-AA1F-C23CEE42281D}"/>
              </a:ext>
            </a:extLst>
          </p:cNvPr>
          <p:cNvSpPr txBox="1"/>
          <p:nvPr/>
        </p:nvSpPr>
        <p:spPr>
          <a:xfrm>
            <a:off x="1824971" y="1025529"/>
            <a:ext cx="6195854" cy="88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44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Diese Antwort ist…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EAE8731-EF1A-4330-8204-CD6F4B8B77B1}"/>
              </a:ext>
            </a:extLst>
          </p:cNvPr>
          <p:cNvGrpSpPr/>
          <p:nvPr/>
        </p:nvGrpSpPr>
        <p:grpSpPr>
          <a:xfrm>
            <a:off x="1904215" y="2141765"/>
            <a:ext cx="6009622" cy="3600000"/>
            <a:chOff x="1904215" y="2141765"/>
            <a:chExt cx="6009622" cy="360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90EEB3A5-AEE1-4FD8-B94A-4164EE3A8CB1}"/>
                </a:ext>
              </a:extLst>
            </p:cNvPr>
            <p:cNvSpPr/>
            <p:nvPr/>
          </p:nvSpPr>
          <p:spPr>
            <a:xfrm>
              <a:off x="1921940" y="2141765"/>
              <a:ext cx="5991897" cy="3600000"/>
            </a:xfrm>
            <a:prstGeom prst="roundRect">
              <a:avLst>
                <a:gd name="adj" fmla="val 5378"/>
              </a:avLst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A95FC99-2BBD-47C3-BC59-62E988D4DE54}"/>
                </a:ext>
              </a:extLst>
            </p:cNvPr>
            <p:cNvSpPr txBox="1"/>
            <p:nvPr/>
          </p:nvSpPr>
          <p:spPr>
            <a:xfrm>
              <a:off x="1904215" y="3218490"/>
              <a:ext cx="59918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800" b="1" spc="-2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RICHTIG!</a:t>
              </a:r>
            </a:p>
          </p:txBody>
        </p:sp>
      </p:grpSp>
      <p:pic>
        <p:nvPicPr>
          <p:cNvPr id="23" name="Grafik 22" descr="Pfeil: Leichte Kurve mit einfarbiger Füllung">
            <a:hlinkClick r:id="rId4" action="ppaction://hlinksldjump"/>
            <a:extLst>
              <a:ext uri="{FF2B5EF4-FFF2-40B4-BE49-F238E27FC236}">
                <a16:creationId xmlns:a16="http://schemas.microsoft.com/office/drawing/2014/main" id="{658356C9-CE87-4D30-BC4E-BB7B65EC6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6893" y="3484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7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116390" y="96715"/>
            <a:ext cx="9673203" cy="66250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837882" y="808696"/>
            <a:ext cx="82302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300" dirty="0">
                <a:solidFill>
                  <a:srgbClr val="FFF2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 warst sehr erfolgreich!</a:t>
            </a:r>
          </a:p>
        </p:txBody>
      </p:sp>
      <p:pic>
        <p:nvPicPr>
          <p:cNvPr id="5" name="Grafik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105F2437-03BF-4602-989C-9CB0A9694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b="9327"/>
          <a:stretch/>
        </p:blipFill>
        <p:spPr>
          <a:xfrm>
            <a:off x="837882" y="1905392"/>
            <a:ext cx="8230212" cy="348983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5C2D37E-4AC3-4322-B6DC-4BE46AB6AD3C}"/>
              </a:ext>
            </a:extLst>
          </p:cNvPr>
          <p:cNvSpPr txBox="1"/>
          <p:nvPr/>
        </p:nvSpPr>
        <p:spPr>
          <a:xfrm>
            <a:off x="837882" y="5658364"/>
            <a:ext cx="823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Drücke die </a:t>
            </a:r>
            <a:r>
              <a:rPr lang="de-DE" sz="200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Esc-Taste, </a:t>
            </a: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um das Quiz zu beenden.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932C1B-A515-4515-8C2F-750257ED0A81}"/>
              </a:ext>
            </a:extLst>
          </p:cNvPr>
          <p:cNvSpPr txBox="1"/>
          <p:nvPr/>
        </p:nvSpPr>
        <p:spPr>
          <a:xfrm rot="16200000">
            <a:off x="-323274" y="4378699"/>
            <a:ext cx="1893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A612A"/>
                </a:solidFill>
              </a:rPr>
              <a:t>©</a:t>
            </a:r>
            <a:r>
              <a:rPr lang="de-DE" sz="1200" i="1" dirty="0">
                <a:solidFill>
                  <a:srgbClr val="8A612A"/>
                </a:solidFill>
              </a:rPr>
              <a:t> Regina </a:t>
            </a:r>
            <a:r>
              <a:rPr lang="de-DE" sz="1200" i="1">
                <a:solidFill>
                  <a:srgbClr val="8A612A"/>
                </a:solidFill>
              </a:rPr>
              <a:t>Eisenmann </a:t>
            </a:r>
            <a:endParaRPr lang="de-DE" sz="1200" i="1" dirty="0">
              <a:solidFill>
                <a:srgbClr val="8A61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>
            <a:off x="76200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788162" y="1056206"/>
            <a:ext cx="6570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	Eine Pilgerreise</a:t>
            </a:r>
          </a:p>
          <a:p>
            <a:pPr>
              <a:tabLst>
                <a:tab pos="628650" algn="l"/>
              </a:tabLst>
            </a:pPr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nennt man auch… 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3256455" y="2774910"/>
            <a:ext cx="39005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4" action="ppaction://hlinksldjump"/>
              </a:rPr>
              <a:t>Folie</a:t>
            </a:r>
            <a:r>
              <a:rPr lang="de-DE" dirty="0"/>
              <a:t> 16</a:t>
            </a:r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4279063" y="2947376"/>
            <a:ext cx="1855303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Wallfahrt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2305678" y="2701190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5" name="Rechteck: abgerundete Ecken 14">
            <a:hlinkClick r:id="rId5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3256455" y="3847949"/>
            <a:ext cx="39005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2305678" y="3774229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4" name="Textfeld 23">
            <a:hlinkClick r:id="rId5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4279063" y="4017475"/>
            <a:ext cx="1938431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Wahlfahrt</a:t>
            </a:r>
          </a:p>
        </p:txBody>
      </p:sp>
      <p:sp>
        <p:nvSpPr>
          <p:cNvPr id="19" name="Rechteck: abgerundete Ecken 18">
            <a:hlinkClick r:id="rId5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3256455" y="4916816"/>
            <a:ext cx="39005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6" action="ppaction://hlinksldjump"/>
              </a:rPr>
              <a:t>Folie 19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2305678" y="4843096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5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4279063" y="5089282"/>
            <a:ext cx="1938431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Wohlfahrt</a:t>
            </a:r>
          </a:p>
        </p:txBody>
      </p:sp>
    </p:spTree>
    <p:extLst>
      <p:ext uri="{BB962C8B-B14F-4D97-AF65-F5344CB8AC3E}">
        <p14:creationId xmlns:p14="http://schemas.microsoft.com/office/powerpoint/2010/main" val="191842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51164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332345" y="1116760"/>
            <a:ext cx="7056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3.	Die jüdischen Pilger 	reisen…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hteck: abgerundete Ecken 14">
            <a:hlinkClick r:id="rId4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2867173" y="3949098"/>
            <a:ext cx="442965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4" action="ppaction://hlinksldjump"/>
              </a:rPr>
              <a:t>Folie 15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1916396" y="3875378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3505934" y="4157472"/>
            <a:ext cx="3129661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tagelang ohne Pause</a:t>
            </a: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867173" y="2876059"/>
            <a:ext cx="442965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 15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3437737" y="3084433"/>
            <a:ext cx="3775863" cy="45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de-DE" sz="2000" dirty="0">
              <a:solidFill>
                <a:srgbClr val="8A612A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916396" y="2802339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8" name="Textfeld 17">
            <a:hlinkClick r:id="rId4" action="ppaction://hlinksldjump"/>
            <a:extLst>
              <a:ext uri="{FF2B5EF4-FFF2-40B4-BE49-F238E27FC236}">
                <a16:creationId xmlns:a16="http://schemas.microsoft.com/office/drawing/2014/main" id="{4E35F8C1-E42B-455C-8672-A31D84DE7280}"/>
              </a:ext>
            </a:extLst>
          </p:cNvPr>
          <p:cNvSpPr txBox="1"/>
          <p:nvPr/>
        </p:nvSpPr>
        <p:spPr>
          <a:xfrm>
            <a:off x="3189116" y="3079654"/>
            <a:ext cx="3785764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alleine mit wenig Gepäck</a:t>
            </a:r>
          </a:p>
        </p:txBody>
      </p:sp>
      <p:sp>
        <p:nvSpPr>
          <p:cNvPr id="19" name="Rechteck: abgerundete Ecken 18">
            <a:hlinkClick r:id="rId6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867173" y="5017965"/>
            <a:ext cx="442965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916396" y="4944245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0" name="Textfeld 19">
            <a:hlinkClick r:id="rId6" action="ppaction://hlinksldjump"/>
            <a:extLst>
              <a:ext uri="{FF2B5EF4-FFF2-40B4-BE49-F238E27FC236}">
                <a16:creationId xmlns:a16="http://schemas.microsoft.com/office/drawing/2014/main" id="{F4A57541-B42C-4898-A39B-0C9DB8478D06}"/>
              </a:ext>
            </a:extLst>
          </p:cNvPr>
          <p:cNvSpPr txBox="1"/>
          <p:nvPr/>
        </p:nvSpPr>
        <p:spPr>
          <a:xfrm>
            <a:off x="3631889" y="5226339"/>
            <a:ext cx="2900218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zu Fuß in Gruppen</a:t>
            </a:r>
          </a:p>
        </p:txBody>
      </p:sp>
    </p:spTree>
    <p:extLst>
      <p:ext uri="{BB962C8B-B14F-4D97-AF65-F5344CB8AC3E}">
        <p14:creationId xmlns:p14="http://schemas.microsoft.com/office/powerpoint/2010/main" val="353081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51164" y="2308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632406" y="1006137"/>
            <a:ext cx="8456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	Gefahren auf einer Reise </a:t>
            </a:r>
          </a:p>
          <a:p>
            <a:pPr defTabSz="6286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sind…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038508" y="2768014"/>
            <a:ext cx="6581627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 23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087732" y="2694294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24" name="Textfeld 23">
            <a:hlinkClick r:id="rId4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2464056" y="2977530"/>
            <a:ext cx="5730530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gefährliche Wege und feindliche Römer</a:t>
            </a:r>
          </a:p>
        </p:txBody>
      </p:sp>
      <p:sp>
        <p:nvSpPr>
          <p:cNvPr id="19" name="Rechteck: abgerundete Ecken 18">
            <a:hlinkClick r:id="rId4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038509" y="4909920"/>
            <a:ext cx="6581626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6" action="ppaction://hlinksldjump"/>
              </a:rPr>
              <a:t>Folie 15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087732" y="4836200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2441654" y="5118294"/>
            <a:ext cx="5775334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staubige Straßen und die Hitze am Tag</a:t>
            </a:r>
          </a:p>
        </p:txBody>
      </p:sp>
      <p:sp>
        <p:nvSpPr>
          <p:cNvPr id="15" name="Rechteck: abgerundete Ecken 14">
            <a:hlinkClick r:id="rId7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2038509" y="3841053"/>
            <a:ext cx="6581626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7" action="ppaction://hlinksldjump"/>
              </a:rPr>
              <a:t>Folie 18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1087732" y="3767333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10" name="Textfeld 9">
            <a:hlinkClick r:id="rId7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2231432" y="4047341"/>
            <a:ext cx="6156078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bewaffnete Räuberbanden und wilde Tiere</a:t>
            </a:r>
          </a:p>
        </p:txBody>
      </p:sp>
    </p:spTree>
    <p:extLst>
      <p:ext uri="{BB962C8B-B14F-4D97-AF65-F5344CB8AC3E}">
        <p14:creationId xmlns:p14="http://schemas.microsoft.com/office/powerpoint/2010/main" val="156173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51164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300667" y="1051534"/>
            <a:ext cx="7304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5.	Während den Pilger- 	reisen wird…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2845531" y="2766694"/>
            <a:ext cx="4896718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1894753" y="2692974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24" name="Textfeld 23">
            <a:hlinkClick r:id="rId4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339931" y="2968745"/>
            <a:ext cx="3907914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geschwiegen und gefastet</a:t>
            </a:r>
          </a:p>
        </p:txBody>
      </p:sp>
      <p:sp>
        <p:nvSpPr>
          <p:cNvPr id="19" name="Rechteck: abgerundete Ecken 18">
            <a:hlinkClick r:id="rId4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2845531" y="4908600"/>
            <a:ext cx="4896718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1894753" y="4834880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2982413" y="5116974"/>
            <a:ext cx="4693005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getanzt und gefeiert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E68FE7F-14F8-4592-80EC-B02668580BF5}"/>
              </a:ext>
            </a:extLst>
          </p:cNvPr>
          <p:cNvGrpSpPr/>
          <p:nvPr/>
        </p:nvGrpSpPr>
        <p:grpSpPr>
          <a:xfrm>
            <a:off x="1894753" y="3766013"/>
            <a:ext cx="5847496" cy="1015663"/>
            <a:chOff x="1894753" y="3766013"/>
            <a:chExt cx="5847496" cy="1015663"/>
          </a:xfrm>
        </p:grpSpPr>
        <p:sp>
          <p:nvSpPr>
            <p:cNvPr id="15" name="Rechteck: abgerundete Ecken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DA957595-A5B2-4FF5-8DC4-C47C58E724A8}"/>
                </a:ext>
              </a:extLst>
            </p:cNvPr>
            <p:cNvSpPr/>
            <p:nvPr/>
          </p:nvSpPr>
          <p:spPr>
            <a:xfrm>
              <a:off x="2845530" y="3839733"/>
              <a:ext cx="4896719" cy="868219"/>
            </a:xfrm>
            <a:prstGeom prst="roundRect">
              <a:avLst/>
            </a:prstGeom>
            <a:solidFill>
              <a:srgbClr val="FFF2CC"/>
            </a:solidFill>
            <a:ln w="19050">
              <a:solidFill>
                <a:srgbClr val="8A6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hlinkClick r:id="rId6" action="ppaction://hlinksldjump"/>
                </a:rPr>
                <a:t>Folie</a:t>
              </a:r>
              <a:r>
                <a:rPr lang="de-DE" dirty="0"/>
                <a:t> 20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C4C69C2-7E20-4B8F-9B3F-D986E2746AD2}"/>
                </a:ext>
              </a:extLst>
            </p:cNvPr>
            <p:cNvSpPr txBox="1"/>
            <p:nvPr/>
          </p:nvSpPr>
          <p:spPr>
            <a:xfrm>
              <a:off x="1894753" y="3766013"/>
              <a:ext cx="87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0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B</a:t>
              </a:r>
            </a:p>
          </p:txBody>
        </p:sp>
        <p:sp>
          <p:nvSpPr>
            <p:cNvPr id="10" name="Textfeld 9">
              <a:hlinkClick r:id="rId5" action="ppaction://hlinksldjump"/>
              <a:extLst>
                <a:ext uri="{FF2B5EF4-FFF2-40B4-BE49-F238E27FC236}">
                  <a16:creationId xmlns:a16="http://schemas.microsoft.com/office/drawing/2014/main" id="{F0DD4315-1558-47A3-ADA3-B36725992111}"/>
                </a:ext>
              </a:extLst>
            </p:cNvPr>
            <p:cNvSpPr txBox="1"/>
            <p:nvPr/>
          </p:nvSpPr>
          <p:spPr>
            <a:xfrm>
              <a:off x="3487713" y="4048107"/>
              <a:ext cx="3612351" cy="451470"/>
            </a:xfrm>
            <a:prstGeom prst="rect">
              <a:avLst/>
            </a:prstGeom>
            <a:solidFill>
              <a:srgbClr val="FFF2CC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de-DE" sz="2000" dirty="0">
                  <a:solidFill>
                    <a:srgbClr val="8A612A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gesungen und gebetet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06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V="1">
            <a:off x="76200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1525138" y="962167"/>
            <a:ext cx="7266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6.	Der Name Jerusalem 	bedeutet…</a:t>
            </a:r>
            <a:endParaRPr lang="de-DE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3082968" y="2747031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</a:t>
            </a:r>
            <a:r>
              <a:rPr lang="de-DE" dirty="0"/>
              <a:t> 19</a:t>
            </a:r>
          </a:p>
        </p:txBody>
      </p:sp>
      <p:sp>
        <p:nvSpPr>
          <p:cNvPr id="10" name="Textfeld 9">
            <a:hlinkClick r:id="rId4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3454399" y="2905714"/>
            <a:ext cx="3306619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Stadt des Friedens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2132191" y="2673311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15" name="Rechteck: abgerundete Ecken 14">
            <a:hlinkClick r:id="rId6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3082968" y="3820070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7" action="ppaction://hlinksldjump"/>
              </a:rPr>
              <a:t>Folie 15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2132191" y="3746350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4" name="Textfeld 23">
            <a:hlinkClick r:id="rId6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3454399" y="3981954"/>
            <a:ext cx="3408219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Stadt ohne Frieden</a:t>
            </a:r>
          </a:p>
        </p:txBody>
      </p:sp>
      <p:sp>
        <p:nvSpPr>
          <p:cNvPr id="19" name="Rechteck: abgerundete Ecken 18">
            <a:hlinkClick r:id="rId6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3082968" y="4888937"/>
            <a:ext cx="4229021" cy="868219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8" action="ppaction://hlinksldjump"/>
              </a:rPr>
              <a:t>Folie 15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2132191" y="4815217"/>
            <a:ext cx="87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25" name="Textfeld 24">
            <a:hlinkClick r:id="rId6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3454399" y="5054993"/>
            <a:ext cx="3223492" cy="523285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4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Stadt der Freiheit</a:t>
            </a:r>
          </a:p>
        </p:txBody>
      </p:sp>
    </p:spTree>
    <p:extLst>
      <p:ext uri="{BB962C8B-B14F-4D97-AF65-F5344CB8AC3E}">
        <p14:creationId xmlns:p14="http://schemas.microsoft.com/office/powerpoint/2010/main" val="167966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0" y="0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2187158" y="1441436"/>
            <a:ext cx="5531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7. In Jerusalem…</a:t>
            </a:r>
            <a:endParaRPr lang="de-DE" sz="4400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hteck: abgerundete Ecken 14">
            <a:hlinkClick r:id="rId4" action="ppaction://hlinksldjump"/>
            <a:extLst>
              <a:ext uri="{FF2B5EF4-FFF2-40B4-BE49-F238E27FC236}">
                <a16:creationId xmlns:a16="http://schemas.microsoft.com/office/drawing/2014/main" id="{DA957595-A5B2-4FF5-8DC4-C47C58E724A8}"/>
              </a:ext>
            </a:extLst>
          </p:cNvPr>
          <p:cNvSpPr/>
          <p:nvPr/>
        </p:nvSpPr>
        <p:spPr>
          <a:xfrm>
            <a:off x="1538198" y="4089794"/>
            <a:ext cx="7855184" cy="858973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4C69C2-7E20-4B8F-9B3F-D986E2746AD2}"/>
              </a:ext>
            </a:extLst>
          </p:cNvPr>
          <p:cNvSpPr txBox="1"/>
          <p:nvPr/>
        </p:nvSpPr>
        <p:spPr>
          <a:xfrm>
            <a:off x="305785" y="4024504"/>
            <a:ext cx="1246015" cy="100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4" name="Textfeld 23">
            <a:hlinkClick r:id="rId4" action="ppaction://hlinksldjump"/>
            <a:extLst>
              <a:ext uri="{FF2B5EF4-FFF2-40B4-BE49-F238E27FC236}">
                <a16:creationId xmlns:a16="http://schemas.microsoft.com/office/drawing/2014/main" id="{E945EB1C-C1FA-4435-89DE-E86163BD8EB6}"/>
              </a:ext>
            </a:extLst>
          </p:cNvPr>
          <p:cNvSpPr txBox="1"/>
          <p:nvPr/>
        </p:nvSpPr>
        <p:spPr>
          <a:xfrm>
            <a:off x="2400621" y="4293545"/>
            <a:ext cx="6130335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leben keine Handwerker und Landarbeiter</a:t>
            </a: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1551799" y="2889956"/>
            <a:ext cx="7841583" cy="1004846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305784" y="2962893"/>
            <a:ext cx="1137371" cy="100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25" name="Textfeld 24">
            <a:hlinkClick r:id="rId4" action="ppaction://hlinksldjump"/>
            <a:extLst>
              <a:ext uri="{FF2B5EF4-FFF2-40B4-BE49-F238E27FC236}">
                <a16:creationId xmlns:a16="http://schemas.microsoft.com/office/drawing/2014/main" id="{6BD78A41-3209-42E4-B86B-2E3F0E97EE5D}"/>
              </a:ext>
            </a:extLst>
          </p:cNvPr>
          <p:cNvSpPr txBox="1"/>
          <p:nvPr/>
        </p:nvSpPr>
        <p:spPr>
          <a:xfrm>
            <a:off x="2434767" y="2976473"/>
            <a:ext cx="6130335" cy="836191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besitzt die Unterstadt </a:t>
            </a:r>
          </a:p>
          <a:p>
            <a:pPr algn="ctr"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breite Straßen und vornehme Häuser </a:t>
            </a:r>
          </a:p>
        </p:txBody>
      </p:sp>
      <p:sp>
        <p:nvSpPr>
          <p:cNvPr id="19" name="Rechteck: abgerundete Ecken 18">
            <a:hlinkClick r:id="rId5" action="ppaction://hlinksldjump"/>
            <a:extLst>
              <a:ext uri="{FF2B5EF4-FFF2-40B4-BE49-F238E27FC236}">
                <a16:creationId xmlns:a16="http://schemas.microsoft.com/office/drawing/2014/main" id="{A8B3E05A-1EDC-47F6-9C74-22F03CD52653}"/>
              </a:ext>
            </a:extLst>
          </p:cNvPr>
          <p:cNvSpPr/>
          <p:nvPr/>
        </p:nvSpPr>
        <p:spPr>
          <a:xfrm>
            <a:off x="1538197" y="5191868"/>
            <a:ext cx="7855185" cy="858973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Folie</a:t>
            </a:r>
            <a:r>
              <a:rPr lang="de-DE" dirty="0" err="1">
                <a:hlinkClick r:id="rId6" action="ppaction://hlinksldjump"/>
              </a:rPr>
              <a:t>Folie</a:t>
            </a:r>
            <a:r>
              <a:rPr lang="de-DE" dirty="0">
                <a:hlinkClick r:id="rId6" action="ppaction://hlinksldjump"/>
              </a:rPr>
              <a:t> 22</a:t>
            </a:r>
            <a:r>
              <a:rPr lang="de-DE" dirty="0"/>
              <a:t> 23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835415E-585E-4180-A819-F6FEEA54E571}"/>
              </a:ext>
            </a:extLst>
          </p:cNvPr>
          <p:cNvSpPr txBox="1"/>
          <p:nvPr/>
        </p:nvSpPr>
        <p:spPr>
          <a:xfrm>
            <a:off x="305784" y="5118933"/>
            <a:ext cx="1246015" cy="100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10" name="Textfeld 9">
            <a:hlinkClick r:id="rId5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1724213" y="5395619"/>
            <a:ext cx="7551445" cy="451470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wohnen die Priester und Kaufleute in der Oberstadt</a:t>
            </a:r>
          </a:p>
        </p:txBody>
      </p:sp>
    </p:spTree>
    <p:extLst>
      <p:ext uri="{BB962C8B-B14F-4D97-AF65-F5344CB8AC3E}">
        <p14:creationId xmlns:p14="http://schemas.microsoft.com/office/powerpoint/2010/main" val="141340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8134B4EA-DE59-4FF7-BE5C-20CF8659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255" r="-391" b="-198"/>
          <a:stretch/>
        </p:blipFill>
        <p:spPr>
          <a:xfrm flipH="1">
            <a:off x="51164" y="39254"/>
            <a:ext cx="9753600" cy="6779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5F5544-0CE2-44D2-B195-9FE37DAFB0CE}"/>
              </a:ext>
            </a:extLst>
          </p:cNvPr>
          <p:cNvSpPr txBox="1"/>
          <p:nvPr/>
        </p:nvSpPr>
        <p:spPr>
          <a:xfrm>
            <a:off x="687465" y="837512"/>
            <a:ext cx="8674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8288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8. König Herodes errichtete </a:t>
            </a:r>
          </a:p>
          <a:p>
            <a:pPr defTabSz="360363"/>
            <a:r>
              <a:rPr lang="de-DE" sz="4400" dirty="0">
                <a:solidFill>
                  <a:srgbClr val="FFF4D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in Jerusalem… </a:t>
            </a:r>
            <a:endParaRPr lang="de-DE" sz="4400" dirty="0">
              <a:solidFill>
                <a:srgbClr val="FFF4D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eck: abgerundete Ecken 3">
            <a:hlinkClick r:id="rId4" action="ppaction://hlinksldjump"/>
            <a:extLst>
              <a:ext uri="{FF2B5EF4-FFF2-40B4-BE49-F238E27FC236}">
                <a16:creationId xmlns:a16="http://schemas.microsoft.com/office/drawing/2014/main" id="{0F7619FE-B255-4CA4-82AD-D6F55FB2E00C}"/>
              </a:ext>
            </a:extLst>
          </p:cNvPr>
          <p:cNvSpPr/>
          <p:nvPr/>
        </p:nvSpPr>
        <p:spPr>
          <a:xfrm>
            <a:off x="1482252" y="5285804"/>
            <a:ext cx="7011392" cy="1141548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5" action="ppaction://hlinksldjump"/>
              </a:rPr>
              <a:t>Folie 15</a:t>
            </a:r>
            <a:endParaRPr lang="de-DE" dirty="0"/>
          </a:p>
        </p:txBody>
      </p:sp>
      <p:sp>
        <p:nvSpPr>
          <p:cNvPr id="36" name="Textfeld 35">
            <a:hlinkClick r:id="rId6" action="ppaction://hlinksldjump"/>
            <a:extLst>
              <a:ext uri="{FF2B5EF4-FFF2-40B4-BE49-F238E27FC236}">
                <a16:creationId xmlns:a16="http://schemas.microsoft.com/office/drawing/2014/main" id="{54953637-4051-448A-8087-791B08B6FD13}"/>
              </a:ext>
            </a:extLst>
          </p:cNvPr>
          <p:cNvSpPr txBox="1"/>
          <p:nvPr/>
        </p:nvSpPr>
        <p:spPr>
          <a:xfrm>
            <a:off x="1637103" y="5438482"/>
            <a:ext cx="6008519" cy="836191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 Palast für sich </a:t>
            </a:r>
          </a:p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 Tempel für die römische Besatzung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8CCB355-F119-4265-8F1C-F0E108FEFA36}"/>
              </a:ext>
            </a:extLst>
          </p:cNvPr>
          <p:cNvSpPr txBox="1"/>
          <p:nvPr/>
        </p:nvSpPr>
        <p:spPr>
          <a:xfrm>
            <a:off x="567392" y="5366174"/>
            <a:ext cx="85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D311E0-4F3B-4093-A665-9CCD94CD39E4}"/>
              </a:ext>
            </a:extLst>
          </p:cNvPr>
          <p:cNvSpPr txBox="1"/>
          <p:nvPr/>
        </p:nvSpPr>
        <p:spPr>
          <a:xfrm>
            <a:off x="567392" y="2760295"/>
            <a:ext cx="85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</a:p>
        </p:txBody>
      </p:sp>
      <p:sp>
        <p:nvSpPr>
          <p:cNvPr id="35" name="Rechteck: abgerundete Ecken 34">
            <a:hlinkClick r:id="rId7" action="ppaction://hlinksldjump"/>
            <a:extLst>
              <a:ext uri="{FF2B5EF4-FFF2-40B4-BE49-F238E27FC236}">
                <a16:creationId xmlns:a16="http://schemas.microsoft.com/office/drawing/2014/main" id="{38F1C6CD-9570-4475-9212-18CB2AD828B6}"/>
              </a:ext>
            </a:extLst>
          </p:cNvPr>
          <p:cNvSpPr/>
          <p:nvPr/>
        </p:nvSpPr>
        <p:spPr>
          <a:xfrm>
            <a:off x="1476117" y="2697352"/>
            <a:ext cx="7010532" cy="1141548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rId7" action="ppaction://hlinksldjump"/>
              </a:rPr>
              <a:t>Folie 22</a:t>
            </a:r>
            <a:endParaRPr lang="de-DE" dirty="0"/>
          </a:p>
        </p:txBody>
      </p:sp>
      <p:sp>
        <p:nvSpPr>
          <p:cNvPr id="10" name="Textfeld 9">
            <a:hlinkClick r:id="rId7" action="ppaction://hlinksldjump"/>
            <a:extLst>
              <a:ext uri="{FF2B5EF4-FFF2-40B4-BE49-F238E27FC236}">
                <a16:creationId xmlns:a16="http://schemas.microsoft.com/office/drawing/2014/main" id="{F0DD4315-1558-47A3-ADA3-B36725992111}"/>
              </a:ext>
            </a:extLst>
          </p:cNvPr>
          <p:cNvSpPr txBox="1"/>
          <p:nvPr/>
        </p:nvSpPr>
        <p:spPr>
          <a:xfrm>
            <a:off x="1637103" y="2826991"/>
            <a:ext cx="6775152" cy="836191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 Tempel für das jüdische Volk</a:t>
            </a:r>
          </a:p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 Burg Antonia für die römische Besatzung</a:t>
            </a:r>
          </a:p>
        </p:txBody>
      </p:sp>
      <p:sp>
        <p:nvSpPr>
          <p:cNvPr id="27" name="Rechteck: abgerundete Ecken 26">
            <a:hlinkClick r:id="rId6" action="ppaction://hlinksldjump"/>
            <a:extLst>
              <a:ext uri="{FF2B5EF4-FFF2-40B4-BE49-F238E27FC236}">
                <a16:creationId xmlns:a16="http://schemas.microsoft.com/office/drawing/2014/main" id="{08E2D2AF-78D8-49D7-A28C-7223D3002945}"/>
              </a:ext>
            </a:extLst>
          </p:cNvPr>
          <p:cNvSpPr/>
          <p:nvPr/>
        </p:nvSpPr>
        <p:spPr>
          <a:xfrm>
            <a:off x="1476117" y="3991580"/>
            <a:ext cx="7010532" cy="1141548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8A6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hlinkClick r:id="" action="ppaction://noaction"/>
              </a:rPr>
              <a:t>Folie 36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57CF776-1457-4369-8B4F-F17605FCF331}"/>
              </a:ext>
            </a:extLst>
          </p:cNvPr>
          <p:cNvSpPr txBox="1"/>
          <p:nvPr/>
        </p:nvSpPr>
        <p:spPr>
          <a:xfrm>
            <a:off x="568252" y="4054521"/>
            <a:ext cx="85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1FF60FED-7BEA-4E4E-BF13-0AA911EE216E}"/>
              </a:ext>
            </a:extLst>
          </p:cNvPr>
          <p:cNvSpPr txBox="1"/>
          <p:nvPr/>
        </p:nvSpPr>
        <p:spPr>
          <a:xfrm>
            <a:off x="1637103" y="4122354"/>
            <a:ext cx="5858197" cy="836191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 Palast für die römische Besatzung</a:t>
            </a:r>
          </a:p>
          <a:p>
            <a:pPr marL="176213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8A612A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 Tempel für das jüdische Volk</a:t>
            </a:r>
          </a:p>
        </p:txBody>
      </p:sp>
    </p:spTree>
    <p:extLst>
      <p:ext uri="{BB962C8B-B14F-4D97-AF65-F5344CB8AC3E}">
        <p14:creationId xmlns:p14="http://schemas.microsoft.com/office/powerpoint/2010/main" val="4026998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529</Words>
  <Application>Microsoft Office PowerPoint</Application>
  <PresentationFormat>A4-Papier (210 x 297 mm)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Cavolini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 Eisenmann</dc:creator>
  <cp:lastModifiedBy>Regina Eisenmann</cp:lastModifiedBy>
  <cp:revision>189</cp:revision>
  <dcterms:created xsi:type="dcterms:W3CDTF">2021-04-16T14:18:53Z</dcterms:created>
  <dcterms:modified xsi:type="dcterms:W3CDTF">2023-01-23T09:56:36Z</dcterms:modified>
</cp:coreProperties>
</file>