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78" r:id="rId9"/>
    <p:sldId id="263" r:id="rId10"/>
    <p:sldId id="277" r:id="rId11"/>
    <p:sldId id="264" r:id="rId12"/>
    <p:sldId id="265" r:id="rId13"/>
    <p:sldId id="266" r:id="rId14"/>
    <p:sldId id="267" r:id="rId15"/>
    <p:sldId id="268" r:id="rId16"/>
    <p:sldId id="270" r:id="rId17"/>
    <p:sldId id="272" r:id="rId18"/>
    <p:sldId id="273" r:id="rId19"/>
    <p:sldId id="274" r:id="rId20"/>
    <p:sldId id="283" r:id="rId21"/>
    <p:sldId id="280" r:id="rId22"/>
    <p:sldId id="275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A4"/>
    <a:srgbClr val="FFABFF"/>
    <a:srgbClr val="892766"/>
    <a:srgbClr val="E39DCA"/>
    <a:srgbClr val="EE92A8"/>
    <a:srgbClr val="009999"/>
    <a:srgbClr val="312203"/>
    <a:srgbClr val="617E60"/>
    <a:srgbClr val="739371"/>
    <a:srgbClr val="44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6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30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51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81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21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532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7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18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05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88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94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DD84A-6D98-41BB-863E-4E3695475614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AF541-FCB2-4C2D-920B-3B566449DE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22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.png"/><Relationship Id="rId4" Type="http://schemas.openxmlformats.org/officeDocument/2006/relationships/image" Target="../media/image17.png"/><Relationship Id="rId9" Type="http://schemas.openxmlformats.org/officeDocument/2006/relationships/image" Target="../media/image15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Relationship Id="rId9" Type="http://schemas.openxmlformats.org/officeDocument/2006/relationships/image" Target="../media/image5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Relationship Id="rId9" Type="http://schemas.openxmlformats.org/officeDocument/2006/relationships/image" Target="../media/image19.sv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1326682" y="1393257"/>
            <a:ext cx="9538635" cy="407148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D73CF45-2A0A-3468-160B-3547F8B1A499}"/>
              </a:ext>
            </a:extLst>
          </p:cNvPr>
          <p:cNvSpPr txBox="1"/>
          <p:nvPr/>
        </p:nvSpPr>
        <p:spPr>
          <a:xfrm>
            <a:off x="2717532" y="2028616"/>
            <a:ext cx="67569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800" dirty="0">
                <a:solidFill>
                  <a:srgbClr val="A400A4"/>
                </a:solidFill>
              </a:rPr>
              <a:t>Jakob und seine Söhne</a:t>
            </a:r>
          </a:p>
        </p:txBody>
      </p:sp>
    </p:spTree>
    <p:extLst>
      <p:ext uri="{BB962C8B-B14F-4D97-AF65-F5344CB8AC3E}">
        <p14:creationId xmlns:p14="http://schemas.microsoft.com/office/powerpoint/2010/main" val="3531691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3141519" y="1813161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496853" y="3904015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2305CD44-5A19-1856-5B2F-FEB36B69A3F2}"/>
              </a:ext>
            </a:extLst>
          </p:cNvPr>
          <p:cNvGrpSpPr/>
          <p:nvPr/>
        </p:nvGrpSpPr>
        <p:grpSpPr>
          <a:xfrm>
            <a:off x="1412457" y="3113451"/>
            <a:ext cx="1200414" cy="2160000"/>
            <a:chOff x="9208854" y="1388455"/>
            <a:chExt cx="1200414" cy="2160000"/>
          </a:xfrm>
        </p:grpSpPr>
        <p:pic>
          <p:nvPicPr>
            <p:cNvPr id="10" name="Grafik 9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453E23A6-4359-DBA5-BF43-92E922AEE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8854" y="1388455"/>
              <a:ext cx="1200414" cy="2160000"/>
            </a:xfrm>
            <a:prstGeom prst="rect">
              <a:avLst/>
            </a:prstGeom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8E63F49-CE40-F779-F7A2-F0C7CDD6B6F7}"/>
                </a:ext>
              </a:extLst>
            </p:cNvPr>
            <p:cNvSpPr txBox="1"/>
            <p:nvPr/>
          </p:nvSpPr>
          <p:spPr>
            <a:xfrm>
              <a:off x="9392999" y="3041583"/>
              <a:ext cx="955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Rahel</a:t>
              </a:r>
            </a:p>
          </p:txBody>
        </p:sp>
      </p:grpSp>
      <p:pic>
        <p:nvPicPr>
          <p:cNvPr id="8" name="Grafik 7" descr="Herz mit einfarbiger Füllung">
            <a:extLst>
              <a:ext uri="{FF2B5EF4-FFF2-40B4-BE49-F238E27FC236}">
                <a16:creationId xmlns:a16="http://schemas.microsoft.com/office/drawing/2014/main" id="{40033F2B-CEF5-BADB-9E57-A26F33F421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87021" y="2971800"/>
            <a:ext cx="914400" cy="914400"/>
          </a:xfrm>
          <a:prstGeom prst="rect">
            <a:avLst/>
          </a:prstGeom>
        </p:spPr>
      </p:pic>
      <p:pic>
        <p:nvPicPr>
          <p:cNvPr id="9" name="Grafik 8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2FF825B8-DF7B-3F4A-BEF9-0B2B30031C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764" y="3548455"/>
            <a:ext cx="1310754" cy="951058"/>
          </a:xfrm>
          <a:prstGeom prst="rect">
            <a:avLst/>
          </a:prstGeom>
        </p:spPr>
      </p:pic>
      <p:pic>
        <p:nvPicPr>
          <p:cNvPr id="12" name="Grafik 11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89F522EB-A243-095F-A8F7-EA191C132F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52" y="4849008"/>
            <a:ext cx="1310754" cy="951058"/>
          </a:xfrm>
          <a:prstGeom prst="rect">
            <a:avLst/>
          </a:prstGeom>
        </p:spPr>
      </p:pic>
      <p:pic>
        <p:nvPicPr>
          <p:cNvPr id="13" name="Grafik 12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BBD280A7-3A2A-1687-31A3-864CA77985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020" y="3306366"/>
            <a:ext cx="1310754" cy="951058"/>
          </a:xfrm>
          <a:prstGeom prst="rect">
            <a:avLst/>
          </a:prstGeom>
        </p:spPr>
      </p:pic>
      <p:pic>
        <p:nvPicPr>
          <p:cNvPr id="17" name="Grafik 16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8C2E0D11-AACA-29F2-013F-6D8348A029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34325" y="4577436"/>
            <a:ext cx="1310754" cy="951058"/>
          </a:xfrm>
          <a:prstGeom prst="rect">
            <a:avLst/>
          </a:prstGeom>
        </p:spPr>
      </p:pic>
      <p:pic>
        <p:nvPicPr>
          <p:cNvPr id="18" name="Grafik 17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100ACCE6-D7B2-181D-FD90-4D293F0B8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071" y="4413271"/>
            <a:ext cx="1310754" cy="951058"/>
          </a:xfrm>
          <a:prstGeom prst="rect">
            <a:avLst/>
          </a:prstGeom>
        </p:spPr>
      </p:pic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243FF09-DA36-FB70-66A0-127DCD36203A}"/>
              </a:ext>
            </a:extLst>
          </p:cNvPr>
          <p:cNvCxnSpPr>
            <a:cxnSpLocks/>
          </p:cNvCxnSpPr>
          <p:nvPr/>
        </p:nvCxnSpPr>
        <p:spPr>
          <a:xfrm>
            <a:off x="3131687" y="2069432"/>
            <a:ext cx="355334" cy="2623729"/>
          </a:xfrm>
          <a:prstGeom prst="line">
            <a:avLst/>
          </a:prstGeom>
          <a:ln w="107950" cap="rnd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E1844DB-C338-45F7-75C0-A425DF0EB42C}"/>
              </a:ext>
            </a:extLst>
          </p:cNvPr>
          <p:cNvGrpSpPr/>
          <p:nvPr/>
        </p:nvGrpSpPr>
        <p:grpSpPr>
          <a:xfrm>
            <a:off x="168354" y="4199507"/>
            <a:ext cx="1198381" cy="2160000"/>
            <a:chOff x="10130944" y="3313475"/>
            <a:chExt cx="1198381" cy="2160000"/>
          </a:xfrm>
        </p:grpSpPr>
        <p:pic>
          <p:nvPicPr>
            <p:cNvPr id="6" name="Grafik 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1DA20061-53DB-3AB0-A967-D9E645AD2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0944" y="3313475"/>
              <a:ext cx="1198381" cy="2160000"/>
            </a:xfrm>
            <a:prstGeom prst="rect">
              <a:avLst/>
            </a:prstGeom>
          </p:spPr>
        </p:pic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A08810AE-DE20-5F82-DA86-99E69962DB8E}"/>
                </a:ext>
              </a:extLst>
            </p:cNvPr>
            <p:cNvSpPr txBox="1"/>
            <p:nvPr/>
          </p:nvSpPr>
          <p:spPr>
            <a:xfrm>
              <a:off x="10414740" y="4991495"/>
              <a:ext cx="630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Lea</a:t>
              </a:r>
            </a:p>
          </p:txBody>
        </p: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D143BFDC-97A8-410B-49B5-335C6FA6BB7A}"/>
              </a:ext>
            </a:extLst>
          </p:cNvPr>
          <p:cNvSpPr txBox="1"/>
          <p:nvPr/>
        </p:nvSpPr>
        <p:spPr>
          <a:xfrm>
            <a:off x="5293529" y="1660186"/>
            <a:ext cx="41859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dirty="0"/>
              <a:t>+ 7 Jahre</a:t>
            </a:r>
          </a:p>
        </p:txBody>
      </p:sp>
    </p:spTree>
    <p:extLst>
      <p:ext uri="{BB962C8B-B14F-4D97-AF65-F5344CB8AC3E}">
        <p14:creationId xmlns:p14="http://schemas.microsoft.com/office/powerpoint/2010/main" val="1667601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CB85B000-F1D8-BD5A-358A-57B10FA2296F}"/>
              </a:ext>
            </a:extLst>
          </p:cNvPr>
          <p:cNvGrpSpPr/>
          <p:nvPr/>
        </p:nvGrpSpPr>
        <p:grpSpPr>
          <a:xfrm>
            <a:off x="6053084" y="2450488"/>
            <a:ext cx="1500515" cy="2700000"/>
            <a:chOff x="8347500" y="2079000"/>
            <a:chExt cx="1500515" cy="2700000"/>
          </a:xfrm>
        </p:grpSpPr>
        <p:pic>
          <p:nvPicPr>
            <p:cNvPr id="18" name="Grafik 17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1184D23A-F4CF-F8C0-EB9D-5E0A0B9B8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7500" y="2079000"/>
              <a:ext cx="1500515" cy="2700000"/>
            </a:xfrm>
            <a:prstGeom prst="rect">
              <a:avLst/>
            </a:prstGeom>
          </p:spPr>
        </p:pic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9C6FBCCC-CA07-BD96-FBA9-331D97B2A920}"/>
                </a:ext>
              </a:extLst>
            </p:cNvPr>
            <p:cNvSpPr txBox="1"/>
            <p:nvPr/>
          </p:nvSpPr>
          <p:spPr>
            <a:xfrm>
              <a:off x="8681710" y="4185137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Rahel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4681561" y="2270488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523351" y="3887542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  <p:pic>
        <p:nvPicPr>
          <p:cNvPr id="8" name="Grafik 7" descr="Herz mit einfarbiger Füllung">
            <a:extLst>
              <a:ext uri="{FF2B5EF4-FFF2-40B4-BE49-F238E27FC236}">
                <a16:creationId xmlns:a16="http://schemas.microsoft.com/office/drawing/2014/main" id="{40033F2B-CEF5-BADB-9E57-A26F33F421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74784" y="3186864"/>
            <a:ext cx="914400" cy="914400"/>
          </a:xfrm>
          <a:prstGeom prst="rect">
            <a:avLst/>
          </a:prstGeom>
        </p:spPr>
      </p:pic>
      <p:pic>
        <p:nvPicPr>
          <p:cNvPr id="24" name="Grafik 23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7990B13C-80D9-E671-FF52-EA667D943823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660" y="2450488"/>
            <a:ext cx="1497976" cy="2700000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5ADF5347-93E4-6FAF-890A-090F476A470C}"/>
              </a:ext>
            </a:extLst>
          </p:cNvPr>
          <p:cNvSpPr txBox="1"/>
          <p:nvPr/>
        </p:nvSpPr>
        <p:spPr>
          <a:xfrm>
            <a:off x="2368450" y="4633465"/>
            <a:ext cx="630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Lea</a:t>
            </a:r>
          </a:p>
        </p:txBody>
      </p:sp>
      <p:pic>
        <p:nvPicPr>
          <p:cNvPr id="26" name="Grafik 25" descr="Gebrochenes Herz mit einfarbiger Füllung">
            <a:extLst>
              <a:ext uri="{FF2B5EF4-FFF2-40B4-BE49-F238E27FC236}">
                <a16:creationId xmlns:a16="http://schemas.microsoft.com/office/drawing/2014/main" id="{14CE2038-94C5-2A68-8E58-BDE30F2628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49784" y="3500190"/>
            <a:ext cx="747728" cy="7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7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Grafik 17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1184D23A-F4CF-F8C0-EB9D-5E0A0B9B8A6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17" y="944064"/>
            <a:ext cx="1500515" cy="2700000"/>
          </a:xfrm>
          <a:prstGeom prst="rect">
            <a:avLst/>
          </a:prstGeom>
        </p:spPr>
      </p:pic>
      <p:pic>
        <p:nvPicPr>
          <p:cNvPr id="14" name="Grafik 13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D4F11AED-0D53-E417-7495-73212C78C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952" y="1917873"/>
            <a:ext cx="1605404" cy="2880000"/>
          </a:xfrm>
          <a:prstGeom prst="rect">
            <a:avLst/>
          </a:prstGeom>
        </p:spPr>
      </p:pic>
      <p:pic>
        <p:nvPicPr>
          <p:cNvPr id="6" name="Grafik 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DC97B22B-324E-DEB5-50EC-309FF45487E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458" y="2097873"/>
            <a:ext cx="1497976" cy="2700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A1A95588-3CB9-583A-95EB-3DC30B7CD0DF}"/>
              </a:ext>
            </a:extLst>
          </p:cNvPr>
          <p:cNvGrpSpPr/>
          <p:nvPr/>
        </p:nvGrpSpPr>
        <p:grpSpPr>
          <a:xfrm>
            <a:off x="3297828" y="3798344"/>
            <a:ext cx="777814" cy="1372773"/>
            <a:chOff x="7973511" y="3847112"/>
            <a:chExt cx="777814" cy="1372773"/>
          </a:xfrm>
        </p:grpSpPr>
        <p:pic>
          <p:nvPicPr>
            <p:cNvPr id="9" name="Grafik 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1CB69AB2-0BA9-DD4F-E1F6-906D3BFA9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AA819582-3C94-5602-195E-61CC1A99F347}"/>
                </a:ext>
              </a:extLst>
            </p:cNvPr>
            <p:cNvSpPr txBox="1"/>
            <p:nvPr/>
          </p:nvSpPr>
          <p:spPr>
            <a:xfrm>
              <a:off x="7989702" y="4856947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Ruben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DB40461-3F02-93F3-96D9-FE3E9901597F}"/>
              </a:ext>
            </a:extLst>
          </p:cNvPr>
          <p:cNvGrpSpPr/>
          <p:nvPr/>
        </p:nvGrpSpPr>
        <p:grpSpPr>
          <a:xfrm>
            <a:off x="4138030" y="4121792"/>
            <a:ext cx="926079" cy="1372773"/>
            <a:chOff x="7957320" y="3847112"/>
            <a:chExt cx="926079" cy="1372773"/>
          </a:xfrm>
        </p:grpSpPr>
        <p:pic>
          <p:nvPicPr>
            <p:cNvPr id="15" name="Grafik 14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4CC1ED86-FC82-8D9A-999D-B98F0AFCFC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133FBBEC-02B8-6720-0F63-5064E7655E58}"/>
                </a:ext>
              </a:extLst>
            </p:cNvPr>
            <p:cNvSpPr txBox="1"/>
            <p:nvPr/>
          </p:nvSpPr>
          <p:spPr>
            <a:xfrm>
              <a:off x="7957320" y="4819775"/>
              <a:ext cx="9260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Simeon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C28D43A6-653C-FCA3-EA04-DBEEE88D7165}"/>
              </a:ext>
            </a:extLst>
          </p:cNvPr>
          <p:cNvGrpSpPr/>
          <p:nvPr/>
        </p:nvGrpSpPr>
        <p:grpSpPr>
          <a:xfrm>
            <a:off x="5088312" y="4286616"/>
            <a:ext cx="777814" cy="1372773"/>
            <a:chOff x="7973511" y="3847112"/>
            <a:chExt cx="777814" cy="1372773"/>
          </a:xfrm>
        </p:grpSpPr>
        <p:pic>
          <p:nvPicPr>
            <p:cNvPr id="21" name="Grafik 20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8370FD90-8B00-5E26-7B8B-F0D4E16E8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4472C159-B6D8-F066-551A-F2063DFFEDE6}"/>
                </a:ext>
              </a:extLst>
            </p:cNvPr>
            <p:cNvSpPr txBox="1"/>
            <p:nvPr/>
          </p:nvSpPr>
          <p:spPr>
            <a:xfrm>
              <a:off x="7989702" y="4856947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BE38C0F-92CC-96EF-BDAB-F9E027EFAD9A}"/>
              </a:ext>
            </a:extLst>
          </p:cNvPr>
          <p:cNvGrpSpPr/>
          <p:nvPr/>
        </p:nvGrpSpPr>
        <p:grpSpPr>
          <a:xfrm>
            <a:off x="5938885" y="3798343"/>
            <a:ext cx="777814" cy="1372773"/>
            <a:chOff x="7973511" y="3847112"/>
            <a:chExt cx="777814" cy="1372773"/>
          </a:xfrm>
        </p:grpSpPr>
        <p:pic>
          <p:nvPicPr>
            <p:cNvPr id="26" name="Grafik 2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DF102B94-FD4C-56CC-36CE-63F76F675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B93EEA90-DE99-096C-85BB-09D46277DB00}"/>
                </a:ext>
              </a:extLst>
            </p:cNvPr>
            <p:cNvSpPr txBox="1"/>
            <p:nvPr/>
          </p:nvSpPr>
          <p:spPr>
            <a:xfrm>
              <a:off x="7989702" y="4856947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pic>
        <p:nvPicPr>
          <p:cNvPr id="28" name="Grafik 27" descr="Gebrochenes Herz mit einfarbiger Füllung">
            <a:extLst>
              <a:ext uri="{FF2B5EF4-FFF2-40B4-BE49-F238E27FC236}">
                <a16:creationId xmlns:a16="http://schemas.microsoft.com/office/drawing/2014/main" id="{8591C2C1-DBB7-7F70-96D6-99A1B5325C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64582" y="3166670"/>
            <a:ext cx="747728" cy="7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2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DC97B22B-324E-DEB5-50EC-309FF45487E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635" y="2497112"/>
            <a:ext cx="1497976" cy="2700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A1A95588-3CB9-583A-95EB-3DC30B7CD0DF}"/>
              </a:ext>
            </a:extLst>
          </p:cNvPr>
          <p:cNvGrpSpPr/>
          <p:nvPr/>
        </p:nvGrpSpPr>
        <p:grpSpPr>
          <a:xfrm>
            <a:off x="3570054" y="3653451"/>
            <a:ext cx="777814" cy="1372773"/>
            <a:chOff x="7973511" y="3847112"/>
            <a:chExt cx="777814" cy="1372773"/>
          </a:xfrm>
        </p:grpSpPr>
        <p:pic>
          <p:nvPicPr>
            <p:cNvPr id="9" name="Grafik 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1CB69AB2-0BA9-DD4F-E1F6-906D3BFA9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AA819582-3C94-5602-195E-61CC1A99F347}"/>
                </a:ext>
              </a:extLst>
            </p:cNvPr>
            <p:cNvSpPr txBox="1"/>
            <p:nvPr/>
          </p:nvSpPr>
          <p:spPr>
            <a:xfrm>
              <a:off x="7989702" y="4856947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Ruben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DB40461-3F02-93F3-96D9-FE3E9901597F}"/>
              </a:ext>
            </a:extLst>
          </p:cNvPr>
          <p:cNvGrpSpPr/>
          <p:nvPr/>
        </p:nvGrpSpPr>
        <p:grpSpPr>
          <a:xfrm>
            <a:off x="4432725" y="4214407"/>
            <a:ext cx="926079" cy="1372773"/>
            <a:chOff x="7957320" y="3847112"/>
            <a:chExt cx="926079" cy="1372773"/>
          </a:xfrm>
        </p:grpSpPr>
        <p:pic>
          <p:nvPicPr>
            <p:cNvPr id="15" name="Grafik 14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4CC1ED86-FC82-8D9A-999D-B98F0AFCFC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133FBBEC-02B8-6720-0F63-5064E7655E58}"/>
                </a:ext>
              </a:extLst>
            </p:cNvPr>
            <p:cNvSpPr txBox="1"/>
            <p:nvPr/>
          </p:nvSpPr>
          <p:spPr>
            <a:xfrm>
              <a:off x="7957320" y="4819775"/>
              <a:ext cx="9260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Simeon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C28D43A6-653C-FCA3-EA04-DBEEE88D7165}"/>
              </a:ext>
            </a:extLst>
          </p:cNvPr>
          <p:cNvGrpSpPr/>
          <p:nvPr/>
        </p:nvGrpSpPr>
        <p:grpSpPr>
          <a:xfrm>
            <a:off x="7068576" y="4309841"/>
            <a:ext cx="777814" cy="1372773"/>
            <a:chOff x="7973511" y="3847112"/>
            <a:chExt cx="777814" cy="1372773"/>
          </a:xfrm>
        </p:grpSpPr>
        <p:pic>
          <p:nvPicPr>
            <p:cNvPr id="21" name="Grafik 20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8370FD90-8B00-5E26-7B8B-F0D4E16E8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4472C159-B6D8-F066-551A-F2063DFFEDE6}"/>
                </a:ext>
              </a:extLst>
            </p:cNvPr>
            <p:cNvSpPr txBox="1"/>
            <p:nvPr/>
          </p:nvSpPr>
          <p:spPr>
            <a:xfrm>
              <a:off x="7989702" y="4856947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BE38C0F-92CC-96EF-BDAB-F9E027EFAD9A}"/>
              </a:ext>
            </a:extLst>
          </p:cNvPr>
          <p:cNvGrpSpPr/>
          <p:nvPr/>
        </p:nvGrpSpPr>
        <p:grpSpPr>
          <a:xfrm>
            <a:off x="7830199" y="3160726"/>
            <a:ext cx="777814" cy="1372773"/>
            <a:chOff x="7973511" y="3847112"/>
            <a:chExt cx="777814" cy="1372773"/>
          </a:xfrm>
        </p:grpSpPr>
        <p:pic>
          <p:nvPicPr>
            <p:cNvPr id="26" name="Grafik 2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DF102B94-FD4C-56CC-36CE-63F76F675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B93EEA90-DE99-096C-85BB-09D46277DB00}"/>
                </a:ext>
              </a:extLst>
            </p:cNvPr>
            <p:cNvSpPr txBox="1"/>
            <p:nvPr/>
          </p:nvSpPr>
          <p:spPr>
            <a:xfrm>
              <a:off x="7989702" y="4856947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sp>
        <p:nvSpPr>
          <p:cNvPr id="13" name="Sprechblase: oval 12">
            <a:extLst>
              <a:ext uri="{FF2B5EF4-FFF2-40B4-BE49-F238E27FC236}">
                <a16:creationId xmlns:a16="http://schemas.microsoft.com/office/drawing/2014/main" id="{8A787F68-8E4E-A422-796E-532CED53E44D}"/>
              </a:ext>
            </a:extLst>
          </p:cNvPr>
          <p:cNvSpPr/>
          <p:nvPr/>
        </p:nvSpPr>
        <p:spPr>
          <a:xfrm flipH="1">
            <a:off x="7029820" y="1365370"/>
            <a:ext cx="2297060" cy="1353154"/>
          </a:xfrm>
          <a:prstGeom prst="wedgeEllipseCallout">
            <a:avLst>
              <a:gd name="adj1" fmla="val 61540"/>
              <a:gd name="adj2" fmla="val 6610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 descr="Herz mit einfarbiger Füllung">
            <a:extLst>
              <a:ext uri="{FF2B5EF4-FFF2-40B4-BE49-F238E27FC236}">
                <a16:creationId xmlns:a16="http://schemas.microsoft.com/office/drawing/2014/main" id="{9B99BABE-E5C6-85A2-8B22-FBB4667E02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72495" y="2045449"/>
            <a:ext cx="624375" cy="62437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338189-BFA4-CE22-72AE-9697476B69A8}"/>
              </a:ext>
            </a:extLst>
          </p:cNvPr>
          <p:cNvSpPr txBox="1"/>
          <p:nvPr/>
        </p:nvSpPr>
        <p:spPr>
          <a:xfrm>
            <a:off x="7316889" y="1591532"/>
            <a:ext cx="172292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Jakob!</a:t>
            </a:r>
          </a:p>
        </p:txBody>
      </p:sp>
    </p:spTree>
    <p:extLst>
      <p:ext uri="{BB962C8B-B14F-4D97-AF65-F5344CB8AC3E}">
        <p14:creationId xmlns:p14="http://schemas.microsoft.com/office/powerpoint/2010/main" val="4061393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B0415965-CBE6-8736-E20D-05CEA134905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291" y="2632585"/>
            <a:ext cx="1500515" cy="2700000"/>
          </a:xfrm>
          <a:prstGeom prst="rect">
            <a:avLst/>
          </a:prstGeom>
        </p:spPr>
      </p:pic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115" y="2452585"/>
            <a:ext cx="1605404" cy="2880000"/>
          </a:xfrm>
          <a:prstGeom prst="rect">
            <a:avLst/>
          </a:prstGeom>
        </p:spPr>
      </p:pic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8F58A670-BC0A-E36D-AEBD-86A2A354C57E}"/>
              </a:ext>
            </a:extLst>
          </p:cNvPr>
          <p:cNvGrpSpPr/>
          <p:nvPr/>
        </p:nvGrpSpPr>
        <p:grpSpPr>
          <a:xfrm>
            <a:off x="8703149" y="640080"/>
            <a:ext cx="2567278" cy="3142832"/>
            <a:chOff x="8481967" y="832585"/>
            <a:chExt cx="2567278" cy="3142832"/>
          </a:xfrm>
        </p:grpSpPr>
        <p:pic>
          <p:nvPicPr>
            <p:cNvPr id="6" name="Grafik 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DC97B22B-324E-DEB5-50EC-309FF4548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7348" y="832585"/>
              <a:ext cx="998651" cy="1800000"/>
            </a:xfrm>
            <a:prstGeom prst="rect">
              <a:avLst/>
            </a:prstGeom>
          </p:spPr>
        </p:pic>
        <p:pic>
          <p:nvPicPr>
            <p:cNvPr id="26" name="Grafik 2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DF102B94-FD4C-56CC-36CE-63F76F675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18771" y="1987579"/>
              <a:ext cx="499326" cy="900000"/>
            </a:xfrm>
            <a:prstGeom prst="rect">
              <a:avLst/>
            </a:prstGeom>
          </p:spPr>
        </p:pic>
        <p:pic>
          <p:nvPicPr>
            <p:cNvPr id="2" name="Grafik 1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03D6EE6E-FD53-12A4-1B6D-890B0A5E3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2" y="2753451"/>
              <a:ext cx="499326" cy="900000"/>
            </a:xfrm>
            <a:prstGeom prst="rect">
              <a:avLst/>
            </a:prstGeom>
          </p:spPr>
        </p:pic>
        <p:pic>
          <p:nvPicPr>
            <p:cNvPr id="3" name="Grafik 2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C9CBF1D-43D7-CA6A-2737-AED49E66E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535" y="2758501"/>
              <a:ext cx="499326" cy="900000"/>
            </a:xfrm>
            <a:prstGeom prst="rect">
              <a:avLst/>
            </a:prstGeom>
          </p:spPr>
        </p:pic>
        <p:pic>
          <p:nvPicPr>
            <p:cNvPr id="8" name="Grafik 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D456B9A7-F6C5-C140-FE5A-18D0C77091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3116" y="2182585"/>
              <a:ext cx="499326" cy="900000"/>
            </a:xfrm>
            <a:prstGeom prst="rect">
              <a:avLst/>
            </a:prstGeom>
          </p:spPr>
        </p:pic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BE84CFCD-B5A5-8269-6278-1346DF1F7731}"/>
                </a:ext>
              </a:extLst>
            </p:cNvPr>
            <p:cNvSpPr txBox="1"/>
            <p:nvPr/>
          </p:nvSpPr>
          <p:spPr>
            <a:xfrm>
              <a:off x="8481967" y="304158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Ruben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2DBA3B4E-DB57-3E8F-876A-7EB75AD916ED}"/>
                </a:ext>
              </a:extLst>
            </p:cNvPr>
            <p:cNvSpPr txBox="1"/>
            <p:nvPr/>
          </p:nvSpPr>
          <p:spPr>
            <a:xfrm>
              <a:off x="9009247" y="3636863"/>
              <a:ext cx="844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Simeon</a:t>
              </a:r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5301142C-9210-A1E1-8EBF-0DAA2920EA8E}"/>
                </a:ext>
              </a:extLst>
            </p:cNvPr>
            <p:cNvSpPr txBox="1"/>
            <p:nvPr/>
          </p:nvSpPr>
          <p:spPr>
            <a:xfrm>
              <a:off x="9703173" y="3624486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F98EC989-CFF3-F7AA-868A-67DBAC187C5D}"/>
                </a:ext>
              </a:extLst>
            </p:cNvPr>
            <p:cNvSpPr txBox="1"/>
            <p:nvPr/>
          </p:nvSpPr>
          <p:spPr>
            <a:xfrm>
              <a:off x="10287622" y="2839168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pic>
        <p:nvPicPr>
          <p:cNvPr id="37" name="Grafik 36" descr="Gebrochenes Herz mit einfarbiger Füllung">
            <a:extLst>
              <a:ext uri="{FF2B5EF4-FFF2-40B4-BE49-F238E27FC236}">
                <a16:creationId xmlns:a16="http://schemas.microsoft.com/office/drawing/2014/main" id="{A7C87A6F-3FEE-FC88-85E3-18E5CB6786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30684" y="3686434"/>
            <a:ext cx="747728" cy="7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017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B0415965-CBE6-8736-E20D-05CEA134905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38" y="1609750"/>
            <a:ext cx="1500515" cy="2700000"/>
          </a:xfrm>
          <a:prstGeom prst="rect">
            <a:avLst/>
          </a:prstGeom>
        </p:spPr>
      </p:pic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8" y="2433335"/>
            <a:ext cx="1605404" cy="2880000"/>
          </a:xfrm>
          <a:prstGeom prst="rect">
            <a:avLst/>
          </a:prstGeom>
        </p:spPr>
      </p:pic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CE65548A-7BF2-4653-3C2F-E3904A5FDDF8}"/>
              </a:ext>
            </a:extLst>
          </p:cNvPr>
          <p:cNvGrpSpPr/>
          <p:nvPr/>
        </p:nvGrpSpPr>
        <p:grpSpPr>
          <a:xfrm>
            <a:off x="6276814" y="2632585"/>
            <a:ext cx="1502540" cy="2700000"/>
            <a:chOff x="6276814" y="2632585"/>
            <a:chExt cx="1502540" cy="2700000"/>
          </a:xfrm>
        </p:grpSpPr>
        <p:pic>
          <p:nvPicPr>
            <p:cNvPr id="30" name="Grafik 29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FC7E6B23-F624-6149-FECE-156A561BC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6814" y="2632585"/>
              <a:ext cx="1502540" cy="2700000"/>
            </a:xfrm>
            <a:prstGeom prst="rect">
              <a:avLst/>
            </a:prstGeom>
          </p:spPr>
        </p:pic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BA6F6ED0-3160-80A8-B3C3-6CBA91360D00}"/>
                </a:ext>
              </a:extLst>
            </p:cNvPr>
            <p:cNvSpPr txBox="1"/>
            <p:nvPr/>
          </p:nvSpPr>
          <p:spPr>
            <a:xfrm>
              <a:off x="6629130" y="4811433"/>
              <a:ext cx="840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err="1"/>
                <a:t>Bilha</a:t>
              </a:r>
              <a:endParaRPr lang="de-DE" sz="2400" dirty="0"/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44130A9-D27A-3B7F-2867-23861B362AB2}"/>
              </a:ext>
            </a:extLst>
          </p:cNvPr>
          <p:cNvGrpSpPr/>
          <p:nvPr/>
        </p:nvGrpSpPr>
        <p:grpSpPr>
          <a:xfrm>
            <a:off x="4030076" y="4095295"/>
            <a:ext cx="789979" cy="1372773"/>
            <a:chOff x="4008185" y="4120988"/>
            <a:chExt cx="789979" cy="1372773"/>
          </a:xfrm>
        </p:grpSpPr>
        <p:pic>
          <p:nvPicPr>
            <p:cNvPr id="5" name="Grafik 4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66BAE5AB-CFD4-99E1-7A98-9D4911106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4226" y="4120988"/>
              <a:ext cx="763938" cy="1372773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B16F421F-6D43-A89A-6BB4-5F87D74371EE}"/>
                </a:ext>
              </a:extLst>
            </p:cNvPr>
            <p:cNvSpPr txBox="1"/>
            <p:nvPr/>
          </p:nvSpPr>
          <p:spPr>
            <a:xfrm>
              <a:off x="4008185" y="5129514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Dan</a:t>
              </a: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B342529-4BF7-F7D0-22B0-1AE94CAC1CCC}"/>
              </a:ext>
            </a:extLst>
          </p:cNvPr>
          <p:cNvGrpSpPr/>
          <p:nvPr/>
        </p:nvGrpSpPr>
        <p:grpSpPr>
          <a:xfrm>
            <a:off x="4968971" y="4309750"/>
            <a:ext cx="763938" cy="1372773"/>
            <a:chOff x="4952513" y="4446948"/>
            <a:chExt cx="763938" cy="1372773"/>
          </a:xfrm>
        </p:grpSpPr>
        <p:pic>
          <p:nvPicPr>
            <p:cNvPr id="10" name="Grafik 9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7190ECE9-4FFB-388B-29AB-A9A1E3324F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2513" y="4446948"/>
              <a:ext cx="763938" cy="1372773"/>
            </a:xfrm>
            <a:prstGeom prst="rect">
              <a:avLst/>
            </a:prstGeom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C8A4E3C1-868B-7C0A-29D4-ED90A85080AF}"/>
                </a:ext>
              </a:extLst>
            </p:cNvPr>
            <p:cNvSpPr txBox="1"/>
            <p:nvPr/>
          </p:nvSpPr>
          <p:spPr>
            <a:xfrm>
              <a:off x="4954828" y="5468068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Naftali</a:t>
              </a:r>
            </a:p>
          </p:txBody>
        </p:sp>
      </p:grpSp>
      <p:pic>
        <p:nvPicPr>
          <p:cNvPr id="25" name="Grafik 2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E8F3B0C2-D990-B2DC-00FE-AB948D337BFD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530" y="640080"/>
            <a:ext cx="998651" cy="1800000"/>
          </a:xfrm>
          <a:prstGeom prst="rect">
            <a:avLst/>
          </a:prstGeom>
        </p:spPr>
      </p:pic>
      <p:pic>
        <p:nvPicPr>
          <p:cNvPr id="27" name="Grafik 26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72A3C618-1B52-E4B3-1CA1-BEEDA0AC6567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953" y="1795074"/>
            <a:ext cx="499326" cy="900000"/>
          </a:xfrm>
          <a:prstGeom prst="rect">
            <a:avLst/>
          </a:prstGeom>
        </p:spPr>
      </p:pic>
      <p:pic>
        <p:nvPicPr>
          <p:cNvPr id="29" name="Grafik 2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EED2D682-694A-CF42-D1F2-7003625F4DE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04" y="2560946"/>
            <a:ext cx="499326" cy="900000"/>
          </a:xfrm>
          <a:prstGeom prst="rect">
            <a:avLst/>
          </a:prstGeom>
        </p:spPr>
      </p:pic>
      <p:pic>
        <p:nvPicPr>
          <p:cNvPr id="32" name="Grafik 31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5CE3DB9F-2233-C8BE-16FC-5C058D5FDBAF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717" y="2565996"/>
            <a:ext cx="499326" cy="900000"/>
          </a:xfrm>
          <a:prstGeom prst="rect">
            <a:avLst/>
          </a:prstGeom>
        </p:spPr>
      </p:pic>
      <p:pic>
        <p:nvPicPr>
          <p:cNvPr id="33" name="Grafik 32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988F313-25C9-E410-6BA6-7B7AC7DA17A2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298" y="1990080"/>
            <a:ext cx="499326" cy="900000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B3C944F3-BA12-E9A2-C965-16871A4A7CE3}"/>
              </a:ext>
            </a:extLst>
          </p:cNvPr>
          <p:cNvSpPr txBox="1"/>
          <p:nvPr/>
        </p:nvSpPr>
        <p:spPr>
          <a:xfrm>
            <a:off x="8703149" y="2849078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Ruben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E026770-6719-187D-47B9-46473B95EB16}"/>
              </a:ext>
            </a:extLst>
          </p:cNvPr>
          <p:cNvSpPr txBox="1"/>
          <p:nvPr/>
        </p:nvSpPr>
        <p:spPr>
          <a:xfrm>
            <a:off x="9230429" y="3444358"/>
            <a:ext cx="844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Simeon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78E71B0-437E-AA42-A8CC-01DF2C0CF824}"/>
              </a:ext>
            </a:extLst>
          </p:cNvPr>
          <p:cNvSpPr txBox="1"/>
          <p:nvPr/>
        </p:nvSpPr>
        <p:spPr>
          <a:xfrm>
            <a:off x="9924355" y="3431981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Levi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04F0AFBC-0C6E-C008-D683-EBE11921744C}"/>
              </a:ext>
            </a:extLst>
          </p:cNvPr>
          <p:cNvSpPr txBox="1"/>
          <p:nvPr/>
        </p:nvSpPr>
        <p:spPr>
          <a:xfrm>
            <a:off x="10508804" y="2646663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Juda</a:t>
            </a:r>
            <a:endParaRPr lang="de-DE" sz="1600" dirty="0"/>
          </a:p>
        </p:txBody>
      </p:sp>
      <p:pic>
        <p:nvPicPr>
          <p:cNvPr id="39" name="Grafik 38" descr="Gebrochenes Herz mit einfarbiger Füllung">
            <a:extLst>
              <a:ext uri="{FF2B5EF4-FFF2-40B4-BE49-F238E27FC236}">
                <a16:creationId xmlns:a16="http://schemas.microsoft.com/office/drawing/2014/main" id="{7317D29A-C07C-1DFF-8D3E-99324F11AD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60389" y="2591968"/>
            <a:ext cx="747728" cy="7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8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6BAE5AB-CFD4-99E1-7A98-9D4911106C9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00" y="5148300"/>
            <a:ext cx="545668" cy="900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16F421F-6D43-A89A-6BB4-5F87D74371EE}"/>
              </a:ext>
            </a:extLst>
          </p:cNvPr>
          <p:cNvSpPr txBox="1"/>
          <p:nvPr/>
        </p:nvSpPr>
        <p:spPr>
          <a:xfrm>
            <a:off x="373026" y="6013795"/>
            <a:ext cx="761623" cy="310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Dan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A4E3C1-868B-7C0A-29D4-ED90A85080AF}"/>
              </a:ext>
            </a:extLst>
          </p:cNvPr>
          <p:cNvSpPr txBox="1"/>
          <p:nvPr/>
        </p:nvSpPr>
        <p:spPr>
          <a:xfrm>
            <a:off x="2011476" y="5913546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Naftali</a:t>
            </a:r>
          </a:p>
        </p:txBody>
      </p:sp>
      <p:pic>
        <p:nvPicPr>
          <p:cNvPr id="15" name="Grafik 1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E568624-C2AA-DB67-6CB6-A88187B36E0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482" y="1609750"/>
            <a:ext cx="1497976" cy="2700000"/>
          </a:xfrm>
          <a:prstGeom prst="rect">
            <a:avLst/>
          </a:prstGeom>
        </p:spPr>
      </p:pic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6B32D302-25A6-FD5C-DB24-1363900B7296}"/>
              </a:ext>
            </a:extLst>
          </p:cNvPr>
          <p:cNvGrpSpPr/>
          <p:nvPr/>
        </p:nvGrpSpPr>
        <p:grpSpPr>
          <a:xfrm>
            <a:off x="6296200" y="2613335"/>
            <a:ext cx="1502540" cy="2700000"/>
            <a:chOff x="6296200" y="2613335"/>
            <a:chExt cx="1502540" cy="2700000"/>
          </a:xfrm>
        </p:grpSpPr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BA6F6ED0-3160-80A8-B3C3-6CBA91360D00}"/>
                </a:ext>
              </a:extLst>
            </p:cNvPr>
            <p:cNvSpPr txBox="1"/>
            <p:nvPr/>
          </p:nvSpPr>
          <p:spPr>
            <a:xfrm>
              <a:off x="6633603" y="4707083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/>
                <a:t>Bilha</a:t>
              </a:r>
              <a:endParaRPr lang="de-DE" sz="2400" dirty="0"/>
            </a:p>
          </p:txBody>
        </p:sp>
        <p:pic>
          <p:nvPicPr>
            <p:cNvPr id="13" name="Grafik 12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EB46EEEB-BEAF-AAC5-8855-A0149A440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6200" y="2613335"/>
              <a:ext cx="1502540" cy="2700000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5736E301-DBCA-1F7C-753B-80CE70F2BFAA}"/>
                </a:ext>
              </a:extLst>
            </p:cNvPr>
            <p:cNvSpPr txBox="1"/>
            <p:nvPr/>
          </p:nvSpPr>
          <p:spPr>
            <a:xfrm>
              <a:off x="6633603" y="4802216"/>
              <a:ext cx="8593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err="1"/>
                <a:t>Silpa</a:t>
              </a:r>
              <a:endParaRPr lang="de-DE" sz="2400" dirty="0"/>
            </a:p>
          </p:txBody>
        </p:sp>
      </p:grpSp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8" y="2433335"/>
            <a:ext cx="1605404" cy="288000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1AB73092-ABFB-ACD9-31ED-D19C9AD2361E}"/>
              </a:ext>
            </a:extLst>
          </p:cNvPr>
          <p:cNvSpPr txBox="1"/>
          <p:nvPr/>
        </p:nvSpPr>
        <p:spPr>
          <a:xfrm>
            <a:off x="1158930" y="5186646"/>
            <a:ext cx="84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Bilha</a:t>
            </a:r>
            <a:endParaRPr lang="de-DE" sz="2400" dirty="0"/>
          </a:p>
        </p:txBody>
      </p:sp>
      <p:pic>
        <p:nvPicPr>
          <p:cNvPr id="19" name="Grafik 1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0563A42B-9520-EFDE-184E-94E5BE4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454" y="5013546"/>
            <a:ext cx="545668" cy="900000"/>
          </a:xfrm>
          <a:prstGeom prst="rect">
            <a:avLst/>
          </a:prstGeom>
        </p:spPr>
      </p:pic>
      <p:pic>
        <p:nvPicPr>
          <p:cNvPr id="36" name="Grafik 3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CE35A339-9692-3CDE-135A-04E68306B6E7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953" y="1795074"/>
            <a:ext cx="499326" cy="900000"/>
          </a:xfrm>
          <a:prstGeom prst="rect">
            <a:avLst/>
          </a:prstGeom>
        </p:spPr>
      </p:pic>
      <p:pic>
        <p:nvPicPr>
          <p:cNvPr id="37" name="Grafik 36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0787B2E-4603-E817-B792-0055CED962C5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04" y="2560946"/>
            <a:ext cx="499326" cy="900000"/>
          </a:xfrm>
          <a:prstGeom prst="rect">
            <a:avLst/>
          </a:prstGeom>
        </p:spPr>
      </p:pic>
      <p:pic>
        <p:nvPicPr>
          <p:cNvPr id="38" name="Grafik 37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3673DB7E-5359-21ED-8F1D-9CA218B41656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717" y="2565996"/>
            <a:ext cx="499326" cy="900000"/>
          </a:xfrm>
          <a:prstGeom prst="rect">
            <a:avLst/>
          </a:prstGeom>
        </p:spPr>
      </p:pic>
      <p:pic>
        <p:nvPicPr>
          <p:cNvPr id="39" name="Grafik 3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3F4537B-87B8-29ED-A8FA-0001B4FE59B0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298" y="1990080"/>
            <a:ext cx="499326" cy="90000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6C0A1AB8-DEE6-1E72-9D57-0F08C5FCECA0}"/>
              </a:ext>
            </a:extLst>
          </p:cNvPr>
          <p:cNvSpPr txBox="1"/>
          <p:nvPr/>
        </p:nvSpPr>
        <p:spPr>
          <a:xfrm>
            <a:off x="8703149" y="2849078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Ruben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2715459-2DAB-CAA4-3736-C48038B694E7}"/>
              </a:ext>
            </a:extLst>
          </p:cNvPr>
          <p:cNvSpPr txBox="1"/>
          <p:nvPr/>
        </p:nvSpPr>
        <p:spPr>
          <a:xfrm>
            <a:off x="9230429" y="3444358"/>
            <a:ext cx="844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Simeon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5639ECE-DB1B-BE24-ECAD-F7BFA7EDCA28}"/>
              </a:ext>
            </a:extLst>
          </p:cNvPr>
          <p:cNvSpPr txBox="1"/>
          <p:nvPr/>
        </p:nvSpPr>
        <p:spPr>
          <a:xfrm>
            <a:off x="9924355" y="3431981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Levi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E3086CBE-4A4A-3726-DBCC-05CE634C87F7}"/>
              </a:ext>
            </a:extLst>
          </p:cNvPr>
          <p:cNvSpPr txBox="1"/>
          <p:nvPr/>
        </p:nvSpPr>
        <p:spPr>
          <a:xfrm>
            <a:off x="10508804" y="2646663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Juda</a:t>
            </a:r>
            <a:endParaRPr lang="de-DE" sz="1600" dirty="0"/>
          </a:p>
        </p:txBody>
      </p: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9E6360B6-E6BF-3A9F-E26B-0468DFD00CBD}"/>
              </a:ext>
            </a:extLst>
          </p:cNvPr>
          <p:cNvGrpSpPr/>
          <p:nvPr/>
        </p:nvGrpSpPr>
        <p:grpSpPr>
          <a:xfrm>
            <a:off x="3500733" y="3834044"/>
            <a:ext cx="772391" cy="1372773"/>
            <a:chOff x="3500733" y="3834044"/>
            <a:chExt cx="772391" cy="1372773"/>
          </a:xfrm>
        </p:grpSpPr>
        <p:pic>
          <p:nvPicPr>
            <p:cNvPr id="44" name="Grafik 43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79627EC-3992-BD09-8F20-E81FB0362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0733" y="3834044"/>
              <a:ext cx="763938" cy="1372773"/>
            </a:xfrm>
            <a:prstGeom prst="rect">
              <a:avLst/>
            </a:prstGeom>
          </p:spPr>
        </p:pic>
        <p:sp>
          <p:nvSpPr>
            <p:cNvPr id="46" name="Textfeld 45">
              <a:extLst>
                <a:ext uri="{FF2B5EF4-FFF2-40B4-BE49-F238E27FC236}">
                  <a16:creationId xmlns:a16="http://schemas.microsoft.com/office/drawing/2014/main" id="{80D15A80-A166-CFF3-B95B-5E08942BE5F1}"/>
                </a:ext>
              </a:extLst>
            </p:cNvPr>
            <p:cNvSpPr txBox="1"/>
            <p:nvPr/>
          </p:nvSpPr>
          <p:spPr>
            <a:xfrm>
              <a:off x="3511501" y="486826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Gad</a:t>
              </a:r>
            </a:p>
          </p:txBody>
        </p:sp>
      </p:grpSp>
      <p:pic>
        <p:nvPicPr>
          <p:cNvPr id="51" name="Grafik 50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F02B7407-C440-EF7F-BA2E-D302FC85915B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772" y="2938092"/>
            <a:ext cx="1000340" cy="1800000"/>
          </a:xfrm>
          <a:prstGeom prst="rect">
            <a:avLst/>
          </a:prstGeom>
        </p:spPr>
      </p:pic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AD82C0F4-8E56-96A0-23F2-DE5BCFF8D5CC}"/>
              </a:ext>
            </a:extLst>
          </p:cNvPr>
          <p:cNvGrpSpPr/>
          <p:nvPr/>
        </p:nvGrpSpPr>
        <p:grpSpPr>
          <a:xfrm>
            <a:off x="4988142" y="4368810"/>
            <a:ext cx="783759" cy="1372773"/>
            <a:chOff x="4988142" y="4368810"/>
            <a:chExt cx="783759" cy="1372773"/>
          </a:xfrm>
        </p:grpSpPr>
        <p:pic>
          <p:nvPicPr>
            <p:cNvPr id="45" name="Grafik 44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1BE6D3D8-AACD-18B7-22A3-ADF134A94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8142" y="4368810"/>
              <a:ext cx="763938" cy="1372773"/>
            </a:xfrm>
            <a:prstGeom prst="rect">
              <a:avLst/>
            </a:prstGeom>
          </p:spPr>
        </p:pic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C8188A7-091B-BE45-D38D-7946BA75C668}"/>
                </a:ext>
              </a:extLst>
            </p:cNvPr>
            <p:cNvSpPr txBox="1"/>
            <p:nvPr/>
          </p:nvSpPr>
          <p:spPr>
            <a:xfrm>
              <a:off x="5010278" y="5387727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Asser</a:t>
              </a:r>
            </a:p>
          </p:txBody>
        </p:sp>
      </p:grpSp>
      <p:pic>
        <p:nvPicPr>
          <p:cNvPr id="52" name="Grafik 51" descr="Gebrochenes Herz mit einfarbiger Füllung">
            <a:extLst>
              <a:ext uri="{FF2B5EF4-FFF2-40B4-BE49-F238E27FC236}">
                <a16:creationId xmlns:a16="http://schemas.microsoft.com/office/drawing/2014/main" id="{224F258B-EE69-D1B2-F775-09D172CE44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73558" y="2613335"/>
            <a:ext cx="747728" cy="747728"/>
          </a:xfrm>
          <a:prstGeom prst="rect">
            <a:avLst/>
          </a:prstGeom>
        </p:spPr>
      </p:pic>
      <p:pic>
        <p:nvPicPr>
          <p:cNvPr id="16" name="Grafik 1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57755869-8F9C-2167-9AE5-5F73E0AD2A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2" y="3860044"/>
            <a:ext cx="100169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05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6BAE5AB-CFD4-99E1-7A98-9D4911106C9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00" y="5148300"/>
            <a:ext cx="545668" cy="900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16F421F-6D43-A89A-6BB4-5F87D74371EE}"/>
              </a:ext>
            </a:extLst>
          </p:cNvPr>
          <p:cNvSpPr txBox="1"/>
          <p:nvPr/>
        </p:nvSpPr>
        <p:spPr>
          <a:xfrm>
            <a:off x="373026" y="6013795"/>
            <a:ext cx="761623" cy="310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Dan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A4E3C1-868B-7C0A-29D4-ED90A85080AF}"/>
              </a:ext>
            </a:extLst>
          </p:cNvPr>
          <p:cNvSpPr txBox="1"/>
          <p:nvPr/>
        </p:nvSpPr>
        <p:spPr>
          <a:xfrm>
            <a:off x="2011476" y="5913546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Naftali</a:t>
            </a:r>
          </a:p>
        </p:txBody>
      </p:sp>
      <p:pic>
        <p:nvPicPr>
          <p:cNvPr id="15" name="Grafik 1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E568624-C2AA-DB67-6CB6-A88187B36E0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414" y="2620200"/>
            <a:ext cx="1497976" cy="2700000"/>
          </a:xfrm>
          <a:prstGeom prst="rect">
            <a:avLst/>
          </a:prstGeom>
        </p:spPr>
      </p:pic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8" y="2433335"/>
            <a:ext cx="1605404" cy="288000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1AB73092-ABFB-ACD9-31ED-D19C9AD2361E}"/>
              </a:ext>
            </a:extLst>
          </p:cNvPr>
          <p:cNvSpPr txBox="1"/>
          <p:nvPr/>
        </p:nvSpPr>
        <p:spPr>
          <a:xfrm>
            <a:off x="1158930" y="5186646"/>
            <a:ext cx="84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Bilha</a:t>
            </a:r>
            <a:endParaRPr lang="de-DE" sz="2400" dirty="0"/>
          </a:p>
        </p:txBody>
      </p:sp>
      <p:pic>
        <p:nvPicPr>
          <p:cNvPr id="19" name="Grafik 1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0563A42B-9520-EFDE-184E-94E5BE4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454" y="5013546"/>
            <a:ext cx="545668" cy="900000"/>
          </a:xfrm>
          <a:prstGeom prst="rect">
            <a:avLst/>
          </a:prstGeom>
        </p:spPr>
      </p:pic>
      <p:pic>
        <p:nvPicPr>
          <p:cNvPr id="36" name="Grafik 3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CE35A339-9692-3CDE-135A-04E68306B6E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953" y="1795074"/>
            <a:ext cx="499326" cy="900000"/>
          </a:xfrm>
          <a:prstGeom prst="rect">
            <a:avLst/>
          </a:prstGeom>
        </p:spPr>
      </p:pic>
      <p:pic>
        <p:nvPicPr>
          <p:cNvPr id="37" name="Grafik 36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0787B2E-4603-E817-B792-0055CED962C5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04" y="2560946"/>
            <a:ext cx="499326" cy="900000"/>
          </a:xfrm>
          <a:prstGeom prst="rect">
            <a:avLst/>
          </a:prstGeom>
        </p:spPr>
      </p:pic>
      <p:pic>
        <p:nvPicPr>
          <p:cNvPr id="38" name="Grafik 37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3673DB7E-5359-21ED-8F1D-9CA218B41656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717" y="2565996"/>
            <a:ext cx="499326" cy="900000"/>
          </a:xfrm>
          <a:prstGeom prst="rect">
            <a:avLst/>
          </a:prstGeom>
        </p:spPr>
      </p:pic>
      <p:pic>
        <p:nvPicPr>
          <p:cNvPr id="39" name="Grafik 3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3F4537B-87B8-29ED-A8FA-0001B4FE59B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298" y="1990080"/>
            <a:ext cx="499326" cy="90000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6C0A1AB8-DEE6-1E72-9D57-0F08C5FCECA0}"/>
              </a:ext>
            </a:extLst>
          </p:cNvPr>
          <p:cNvSpPr txBox="1"/>
          <p:nvPr/>
        </p:nvSpPr>
        <p:spPr>
          <a:xfrm>
            <a:off x="8703149" y="2849078"/>
            <a:ext cx="805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Ruben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2715459-2DAB-CAA4-3736-C48038B694E7}"/>
              </a:ext>
            </a:extLst>
          </p:cNvPr>
          <p:cNvSpPr txBox="1"/>
          <p:nvPr/>
        </p:nvSpPr>
        <p:spPr>
          <a:xfrm>
            <a:off x="9230429" y="3444358"/>
            <a:ext cx="844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Simeon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5639ECE-DB1B-BE24-ECAD-F7BFA7EDCA28}"/>
              </a:ext>
            </a:extLst>
          </p:cNvPr>
          <p:cNvSpPr txBox="1"/>
          <p:nvPr/>
        </p:nvSpPr>
        <p:spPr>
          <a:xfrm>
            <a:off x="9924355" y="3431981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Levi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E3086CBE-4A4A-3726-DBCC-05CE634C87F7}"/>
              </a:ext>
            </a:extLst>
          </p:cNvPr>
          <p:cNvSpPr txBox="1"/>
          <p:nvPr/>
        </p:nvSpPr>
        <p:spPr>
          <a:xfrm>
            <a:off x="10508804" y="2646663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Juda</a:t>
            </a:r>
            <a:endParaRPr lang="de-DE" sz="1600" dirty="0"/>
          </a:p>
        </p:txBody>
      </p:sp>
      <p:pic>
        <p:nvPicPr>
          <p:cNvPr id="51" name="Grafik 50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F02B7407-C440-EF7F-BA2E-D302FC85915B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664" y="2896545"/>
            <a:ext cx="1000340" cy="1800000"/>
          </a:xfrm>
          <a:prstGeom prst="rect">
            <a:avLst/>
          </a:prstGeom>
        </p:spPr>
      </p:pic>
      <p:pic>
        <p:nvPicPr>
          <p:cNvPr id="6" name="Grafik 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3A82631-2105-D645-ED14-D65CAC5B04E6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985" y="3849766"/>
            <a:ext cx="1001690" cy="1800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1C9521A-EE66-D412-A9DC-4022E3E8765C}"/>
              </a:ext>
            </a:extLst>
          </p:cNvPr>
          <p:cNvSpPr txBox="1"/>
          <p:nvPr/>
        </p:nvSpPr>
        <p:spPr>
          <a:xfrm>
            <a:off x="10125167" y="5136635"/>
            <a:ext cx="85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Silpa</a:t>
            </a:r>
            <a:endParaRPr lang="de-DE" sz="2400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B5038E6-1D1F-1F6E-7AAA-EA4EB5ECDB43}"/>
              </a:ext>
            </a:extLst>
          </p:cNvPr>
          <p:cNvGrpSpPr/>
          <p:nvPr/>
        </p:nvGrpSpPr>
        <p:grpSpPr>
          <a:xfrm>
            <a:off x="9393400" y="5086008"/>
            <a:ext cx="761623" cy="1195790"/>
            <a:chOff x="9190234" y="5352100"/>
            <a:chExt cx="761623" cy="1195790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AC506E19-8863-4B65-2307-FAF4736C2018}"/>
                </a:ext>
              </a:extLst>
            </p:cNvPr>
            <p:cNvSpPr txBox="1"/>
            <p:nvPr/>
          </p:nvSpPr>
          <p:spPr>
            <a:xfrm>
              <a:off x="9190234" y="6209336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Gad</a:t>
              </a:r>
            </a:p>
          </p:txBody>
        </p:sp>
        <p:pic>
          <p:nvPicPr>
            <p:cNvPr id="17" name="Grafik 1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5F096818-E6E9-3F31-EDB2-C51F6C4CB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601" y="5352100"/>
              <a:ext cx="500840" cy="900000"/>
            </a:xfrm>
            <a:prstGeom prst="rect">
              <a:avLst/>
            </a:prstGeom>
          </p:spPr>
        </p:pic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C4DC46FC-52A5-7848-FBC4-F2D548A53CB5}"/>
              </a:ext>
            </a:extLst>
          </p:cNvPr>
          <p:cNvSpPr txBox="1"/>
          <p:nvPr/>
        </p:nvSpPr>
        <p:spPr>
          <a:xfrm>
            <a:off x="11042149" y="6067280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Asser</a:t>
            </a:r>
          </a:p>
        </p:txBody>
      </p:sp>
      <p:pic>
        <p:nvPicPr>
          <p:cNvPr id="21" name="Grafik 20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73D306EC-AA82-BB47-6232-6080867CD63E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540" y="5210044"/>
            <a:ext cx="500840" cy="900000"/>
          </a:xfrm>
          <a:prstGeom prst="rect">
            <a:avLst/>
          </a:prstGeom>
        </p:spPr>
      </p:pic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38BB0C03-E7DF-0502-DBFF-D7733AA797F8}"/>
              </a:ext>
            </a:extLst>
          </p:cNvPr>
          <p:cNvGrpSpPr/>
          <p:nvPr/>
        </p:nvGrpSpPr>
        <p:grpSpPr>
          <a:xfrm>
            <a:off x="4118602" y="4133067"/>
            <a:ext cx="888563" cy="1372773"/>
            <a:chOff x="4118602" y="4133067"/>
            <a:chExt cx="888563" cy="1372773"/>
          </a:xfrm>
        </p:grpSpPr>
        <p:pic>
          <p:nvPicPr>
            <p:cNvPr id="24" name="Grafik 23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01C0FCD8-844D-D274-6735-6C638DDCA50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331" y="4133067"/>
              <a:ext cx="761623" cy="1372773"/>
            </a:xfrm>
            <a:prstGeom prst="rect">
              <a:avLst/>
            </a:prstGeom>
          </p:spPr>
        </p:pic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39E5948-A50D-77B9-4EBA-3A6E51CC0370}"/>
                </a:ext>
              </a:extLst>
            </p:cNvPr>
            <p:cNvSpPr txBox="1"/>
            <p:nvPr/>
          </p:nvSpPr>
          <p:spPr>
            <a:xfrm>
              <a:off x="4118602" y="5150923"/>
              <a:ext cx="888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Issachar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9D32AFFE-DCC8-3F04-818C-8A1AEE797DFB}"/>
              </a:ext>
            </a:extLst>
          </p:cNvPr>
          <p:cNvGrpSpPr/>
          <p:nvPr/>
        </p:nvGrpSpPr>
        <p:grpSpPr>
          <a:xfrm>
            <a:off x="5140031" y="4327159"/>
            <a:ext cx="862297" cy="1372773"/>
            <a:chOff x="7940997" y="3847112"/>
            <a:chExt cx="862297" cy="1372773"/>
          </a:xfrm>
        </p:grpSpPr>
        <p:pic>
          <p:nvPicPr>
            <p:cNvPr id="27" name="Grafik 2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BF096C4-C74E-CC50-5C7D-2D0A4C366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3511" y="3847112"/>
              <a:ext cx="761623" cy="1372773"/>
            </a:xfrm>
            <a:prstGeom prst="rect">
              <a:avLst/>
            </a:prstGeom>
          </p:spPr>
        </p:pic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DEF1C4E0-B7D8-912C-8E70-B15FAF80DACA}"/>
                </a:ext>
              </a:extLst>
            </p:cNvPr>
            <p:cNvSpPr txBox="1"/>
            <p:nvPr/>
          </p:nvSpPr>
          <p:spPr>
            <a:xfrm>
              <a:off x="7940997" y="4857309"/>
              <a:ext cx="8622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err="1"/>
                <a:t>Sebulon</a:t>
              </a:r>
              <a:endParaRPr lang="de-DE" sz="1600" dirty="0"/>
            </a:p>
          </p:txBody>
        </p:sp>
      </p:grpSp>
      <p:pic>
        <p:nvPicPr>
          <p:cNvPr id="16" name="Grafik 1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57755869-8F9C-2167-9AE5-5F73E0AD2A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2" y="3860044"/>
            <a:ext cx="100169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0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6BAE5AB-CFD4-99E1-7A98-9D4911106C9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00" y="5148300"/>
            <a:ext cx="545668" cy="900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16F421F-6D43-A89A-6BB4-5F87D74371EE}"/>
              </a:ext>
            </a:extLst>
          </p:cNvPr>
          <p:cNvSpPr txBox="1"/>
          <p:nvPr/>
        </p:nvSpPr>
        <p:spPr>
          <a:xfrm>
            <a:off x="373026" y="6013795"/>
            <a:ext cx="761623" cy="310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Dan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A4E3C1-868B-7C0A-29D4-ED90A85080AF}"/>
              </a:ext>
            </a:extLst>
          </p:cNvPr>
          <p:cNvSpPr txBox="1"/>
          <p:nvPr/>
        </p:nvSpPr>
        <p:spPr>
          <a:xfrm>
            <a:off x="2011476" y="5913546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Naftali</a:t>
            </a:r>
          </a:p>
        </p:txBody>
      </p:sp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8" y="2433335"/>
            <a:ext cx="1605404" cy="2880000"/>
          </a:xfrm>
          <a:prstGeom prst="rect">
            <a:avLst/>
          </a:prstGeom>
        </p:spPr>
      </p:pic>
      <p:pic>
        <p:nvPicPr>
          <p:cNvPr id="16" name="Grafik 1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57755869-8F9C-2167-9AE5-5F73E0AD2A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2" y="3860044"/>
            <a:ext cx="1001690" cy="180000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1AB73092-ABFB-ACD9-31ED-D19C9AD2361E}"/>
              </a:ext>
            </a:extLst>
          </p:cNvPr>
          <p:cNvSpPr txBox="1"/>
          <p:nvPr/>
        </p:nvSpPr>
        <p:spPr>
          <a:xfrm>
            <a:off x="1158930" y="5186646"/>
            <a:ext cx="84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Bilha</a:t>
            </a:r>
            <a:endParaRPr lang="de-DE" sz="2400" dirty="0"/>
          </a:p>
        </p:txBody>
      </p:sp>
      <p:pic>
        <p:nvPicPr>
          <p:cNvPr id="19" name="Grafik 1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0563A42B-9520-EFDE-184E-94E5BE4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454" y="5013546"/>
            <a:ext cx="545668" cy="900000"/>
          </a:xfrm>
          <a:prstGeom prst="rect">
            <a:avLst/>
          </a:prstGeom>
        </p:spPr>
      </p:pic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F288DA2-873A-7B85-6E12-AEF1F29FEDED}"/>
              </a:ext>
            </a:extLst>
          </p:cNvPr>
          <p:cNvGrpSpPr/>
          <p:nvPr/>
        </p:nvGrpSpPr>
        <p:grpSpPr>
          <a:xfrm>
            <a:off x="8508056" y="1008888"/>
            <a:ext cx="805007" cy="1197552"/>
            <a:chOff x="8703149" y="1990080"/>
            <a:chExt cx="805007" cy="1197552"/>
          </a:xfrm>
        </p:grpSpPr>
        <p:pic>
          <p:nvPicPr>
            <p:cNvPr id="39" name="Grafik 3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3F4537B-87B8-29ED-A8FA-0001B4FE59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4298" y="1990080"/>
              <a:ext cx="499326" cy="900000"/>
            </a:xfrm>
            <a:prstGeom prst="rect">
              <a:avLst/>
            </a:prstGeom>
          </p:spPr>
        </p:pic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6C0A1AB8-DEE6-1E72-9D57-0F08C5FCECA0}"/>
                </a:ext>
              </a:extLst>
            </p:cNvPr>
            <p:cNvSpPr txBox="1"/>
            <p:nvPr/>
          </p:nvSpPr>
          <p:spPr>
            <a:xfrm>
              <a:off x="8703149" y="2849078"/>
              <a:ext cx="805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Ruben</a:t>
              </a:r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A3BD532F-EDDE-A750-7F85-1317A6028AEA}"/>
              </a:ext>
            </a:extLst>
          </p:cNvPr>
          <p:cNvGrpSpPr/>
          <p:nvPr/>
        </p:nvGrpSpPr>
        <p:grpSpPr>
          <a:xfrm>
            <a:off x="8715651" y="2206440"/>
            <a:ext cx="844948" cy="1216916"/>
            <a:chOff x="9230429" y="2565996"/>
            <a:chExt cx="844948" cy="1216916"/>
          </a:xfrm>
        </p:grpSpPr>
        <p:pic>
          <p:nvPicPr>
            <p:cNvPr id="38" name="Grafik 3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3673DB7E-5359-21ED-8F1D-9CA218B41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12717" y="2565996"/>
              <a:ext cx="499326" cy="900000"/>
            </a:xfrm>
            <a:prstGeom prst="rect">
              <a:avLst/>
            </a:prstGeom>
          </p:spPr>
        </p:pic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72715459-2DAB-CAA4-3736-C48038B694E7}"/>
                </a:ext>
              </a:extLst>
            </p:cNvPr>
            <p:cNvSpPr txBox="1"/>
            <p:nvPr/>
          </p:nvSpPr>
          <p:spPr>
            <a:xfrm>
              <a:off x="9230429" y="3444358"/>
              <a:ext cx="844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Simeon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E1788F1-0B77-5024-098A-8EBAFBC71DB1}"/>
              </a:ext>
            </a:extLst>
          </p:cNvPr>
          <p:cNvGrpSpPr/>
          <p:nvPr/>
        </p:nvGrpSpPr>
        <p:grpSpPr>
          <a:xfrm>
            <a:off x="9530274" y="2628190"/>
            <a:ext cx="761623" cy="1209589"/>
            <a:chOff x="9924355" y="2560946"/>
            <a:chExt cx="761623" cy="1209589"/>
          </a:xfrm>
        </p:grpSpPr>
        <p:pic>
          <p:nvPicPr>
            <p:cNvPr id="37" name="Grafik 3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0787B2E-4603-E817-B792-0055CED96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5504" y="2560946"/>
              <a:ext cx="499326" cy="900000"/>
            </a:xfrm>
            <a:prstGeom prst="rect">
              <a:avLst/>
            </a:prstGeom>
          </p:spPr>
        </p:pic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A5639ECE-DB1B-BE24-ECAD-F7BFA7EDCA28}"/>
                </a:ext>
              </a:extLst>
            </p:cNvPr>
            <p:cNvSpPr txBox="1"/>
            <p:nvPr/>
          </p:nvSpPr>
          <p:spPr>
            <a:xfrm>
              <a:off x="9924355" y="3431981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BB37A29-C64B-67B3-992F-54956170DBF7}"/>
              </a:ext>
            </a:extLst>
          </p:cNvPr>
          <p:cNvGrpSpPr/>
          <p:nvPr/>
        </p:nvGrpSpPr>
        <p:grpSpPr>
          <a:xfrm>
            <a:off x="10356368" y="2365356"/>
            <a:ext cx="761623" cy="1190143"/>
            <a:chOff x="10508804" y="1795074"/>
            <a:chExt cx="761623" cy="1190143"/>
          </a:xfrm>
        </p:grpSpPr>
        <p:pic>
          <p:nvPicPr>
            <p:cNvPr id="36" name="Grafik 3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E35A339-9692-3CDE-135A-04E68306B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E3086CBE-4A4A-3726-DBCC-05CE634C87F7}"/>
                </a:ext>
              </a:extLst>
            </p:cNvPr>
            <p:cNvSpPr txBox="1"/>
            <p:nvPr/>
          </p:nvSpPr>
          <p:spPr>
            <a:xfrm>
              <a:off x="10508804" y="264666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pic>
        <p:nvPicPr>
          <p:cNvPr id="6" name="Grafik 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3A82631-2105-D645-ED14-D65CAC5B04E6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985" y="3849766"/>
            <a:ext cx="1001690" cy="1800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1C9521A-EE66-D412-A9DC-4022E3E8765C}"/>
              </a:ext>
            </a:extLst>
          </p:cNvPr>
          <p:cNvSpPr txBox="1"/>
          <p:nvPr/>
        </p:nvSpPr>
        <p:spPr>
          <a:xfrm>
            <a:off x="10125167" y="5136635"/>
            <a:ext cx="85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Silpa</a:t>
            </a:r>
            <a:endParaRPr lang="de-DE" sz="2400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B5038E6-1D1F-1F6E-7AAA-EA4EB5ECDB43}"/>
              </a:ext>
            </a:extLst>
          </p:cNvPr>
          <p:cNvGrpSpPr/>
          <p:nvPr/>
        </p:nvGrpSpPr>
        <p:grpSpPr>
          <a:xfrm>
            <a:off x="9393400" y="5086008"/>
            <a:ext cx="761623" cy="1195790"/>
            <a:chOff x="9190234" y="5352100"/>
            <a:chExt cx="761623" cy="1195790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AC506E19-8863-4B65-2307-FAF4736C2018}"/>
                </a:ext>
              </a:extLst>
            </p:cNvPr>
            <p:cNvSpPr txBox="1"/>
            <p:nvPr/>
          </p:nvSpPr>
          <p:spPr>
            <a:xfrm>
              <a:off x="9190234" y="6209336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Gad</a:t>
              </a:r>
            </a:p>
          </p:txBody>
        </p:sp>
        <p:pic>
          <p:nvPicPr>
            <p:cNvPr id="17" name="Grafik 1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5F096818-E6E9-3F31-EDB2-C51F6C4CB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601" y="5352100"/>
              <a:ext cx="500840" cy="900000"/>
            </a:xfrm>
            <a:prstGeom prst="rect">
              <a:avLst/>
            </a:prstGeom>
          </p:spPr>
        </p:pic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C4DC46FC-52A5-7848-FBC4-F2D548A53CB5}"/>
              </a:ext>
            </a:extLst>
          </p:cNvPr>
          <p:cNvSpPr txBox="1"/>
          <p:nvPr/>
        </p:nvSpPr>
        <p:spPr>
          <a:xfrm>
            <a:off x="11042149" y="6067280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Asser</a:t>
            </a:r>
          </a:p>
        </p:txBody>
      </p:sp>
      <p:pic>
        <p:nvPicPr>
          <p:cNvPr id="21" name="Grafik 20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73D306EC-AA82-BB47-6232-6080867CD63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540" y="5210044"/>
            <a:ext cx="500840" cy="900000"/>
          </a:xfrm>
          <a:prstGeom prst="rect">
            <a:avLst/>
          </a:prstGeom>
        </p:spPr>
      </p:pic>
      <p:pic>
        <p:nvPicPr>
          <p:cNvPr id="2" name="Grafik 1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1B07732-E3B9-5F78-D31B-2896CC08DDC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530" y="640080"/>
            <a:ext cx="998651" cy="1800000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3F3599E-1F1D-9AC0-1B98-AF966C58C765}"/>
              </a:ext>
            </a:extLst>
          </p:cNvPr>
          <p:cNvGrpSpPr/>
          <p:nvPr/>
        </p:nvGrpSpPr>
        <p:grpSpPr>
          <a:xfrm>
            <a:off x="11041392" y="1645909"/>
            <a:ext cx="859059" cy="1190143"/>
            <a:chOff x="10508804" y="1795074"/>
            <a:chExt cx="859059" cy="1190143"/>
          </a:xfrm>
        </p:grpSpPr>
        <p:pic>
          <p:nvPicPr>
            <p:cNvPr id="11" name="Grafik 10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B7BDB1D6-4FA6-D8E9-D815-E78F3B427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5C4562B-DEA6-2709-7E2B-74DFC8E3DD8E}"/>
                </a:ext>
              </a:extLst>
            </p:cNvPr>
            <p:cNvSpPr txBox="1"/>
            <p:nvPr/>
          </p:nvSpPr>
          <p:spPr>
            <a:xfrm>
              <a:off x="10508804" y="2646663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Issachar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7E60F7D9-4B92-AC6A-55FB-6C3528E1ADC0}"/>
              </a:ext>
            </a:extLst>
          </p:cNvPr>
          <p:cNvGrpSpPr/>
          <p:nvPr/>
        </p:nvGrpSpPr>
        <p:grpSpPr>
          <a:xfrm>
            <a:off x="10427867" y="891527"/>
            <a:ext cx="859059" cy="1184477"/>
            <a:chOff x="10483167" y="1795074"/>
            <a:chExt cx="859059" cy="1184477"/>
          </a:xfrm>
        </p:grpSpPr>
        <p:pic>
          <p:nvPicPr>
            <p:cNvPr id="33" name="Grafik 32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7B10D1E9-6584-8742-CC39-3832349C4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B7639237-F5AE-D30B-B08E-3D3896304D92}"/>
                </a:ext>
              </a:extLst>
            </p:cNvPr>
            <p:cNvSpPr txBox="1"/>
            <p:nvPr/>
          </p:nvSpPr>
          <p:spPr>
            <a:xfrm>
              <a:off x="10483167" y="2640997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Sebulon</a:t>
              </a:r>
              <a:endParaRPr lang="de-DE" sz="1600" dirty="0"/>
            </a:p>
          </p:txBody>
        </p:sp>
      </p:grpSp>
      <p:pic>
        <p:nvPicPr>
          <p:cNvPr id="35" name="Grafik 34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E73CDBCE-1FC9-21B2-9851-D40C47269AB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233" y="2666065"/>
            <a:ext cx="1500515" cy="2700000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21FE703-D4D0-3191-12FE-111A8CCBA6EE}"/>
              </a:ext>
            </a:extLst>
          </p:cNvPr>
          <p:cNvGrpSpPr/>
          <p:nvPr/>
        </p:nvGrpSpPr>
        <p:grpSpPr>
          <a:xfrm>
            <a:off x="5541163" y="4056218"/>
            <a:ext cx="811627" cy="1370459"/>
            <a:chOff x="5522423" y="4221993"/>
            <a:chExt cx="811627" cy="1370459"/>
          </a:xfrm>
        </p:grpSpPr>
        <p:pic>
          <p:nvPicPr>
            <p:cNvPr id="44" name="Grafik 43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8E94432D-0105-1090-C04B-873FB230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2994" y="4221993"/>
              <a:ext cx="761623" cy="1370459"/>
            </a:xfrm>
            <a:prstGeom prst="rect">
              <a:avLst/>
            </a:prstGeom>
          </p:spPr>
        </p:pic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39E5948-A50D-77B9-4EBA-3A6E51CC0370}"/>
                </a:ext>
              </a:extLst>
            </p:cNvPr>
            <p:cNvSpPr txBox="1"/>
            <p:nvPr/>
          </p:nvSpPr>
          <p:spPr>
            <a:xfrm>
              <a:off x="5522423" y="5253898"/>
              <a:ext cx="811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Josef</a:t>
              </a:r>
            </a:p>
          </p:txBody>
        </p:sp>
      </p:grpSp>
      <p:pic>
        <p:nvPicPr>
          <p:cNvPr id="46" name="Grafik 45" descr="Herz mit einfarbiger Füllung">
            <a:extLst>
              <a:ext uri="{FF2B5EF4-FFF2-40B4-BE49-F238E27FC236}">
                <a16:creationId xmlns:a16="http://schemas.microsoft.com/office/drawing/2014/main" id="{C29710E3-6AC3-CB73-C6B3-38579FC656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18915" y="3511994"/>
            <a:ext cx="914400" cy="914400"/>
          </a:xfrm>
          <a:prstGeom prst="rect">
            <a:avLst/>
          </a:prstGeom>
        </p:spPr>
      </p:pic>
      <p:pic>
        <p:nvPicPr>
          <p:cNvPr id="47" name="Grafik 46" descr="Herz mit einfarbiger Füllung">
            <a:extLst>
              <a:ext uri="{FF2B5EF4-FFF2-40B4-BE49-F238E27FC236}">
                <a16:creationId xmlns:a16="http://schemas.microsoft.com/office/drawing/2014/main" id="{55D21FFE-BF5F-9D5B-A5C4-61A4849F3C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19938" y="36767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88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6BAE5AB-CFD4-99E1-7A98-9D4911106C9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00" y="5148300"/>
            <a:ext cx="545668" cy="900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16F421F-6D43-A89A-6BB4-5F87D74371EE}"/>
              </a:ext>
            </a:extLst>
          </p:cNvPr>
          <p:cNvSpPr txBox="1"/>
          <p:nvPr/>
        </p:nvSpPr>
        <p:spPr>
          <a:xfrm>
            <a:off x="373026" y="6013795"/>
            <a:ext cx="761623" cy="310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Dan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A4E3C1-868B-7C0A-29D4-ED90A85080AF}"/>
              </a:ext>
            </a:extLst>
          </p:cNvPr>
          <p:cNvSpPr txBox="1"/>
          <p:nvPr/>
        </p:nvSpPr>
        <p:spPr>
          <a:xfrm>
            <a:off x="2011476" y="5913546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Naftali</a:t>
            </a:r>
          </a:p>
        </p:txBody>
      </p:sp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8" y="2433335"/>
            <a:ext cx="1605404" cy="2880000"/>
          </a:xfrm>
          <a:prstGeom prst="rect">
            <a:avLst/>
          </a:prstGeom>
        </p:spPr>
      </p:pic>
      <p:pic>
        <p:nvPicPr>
          <p:cNvPr id="16" name="Grafik 1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57755869-8F9C-2167-9AE5-5F73E0AD2A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2" y="3860044"/>
            <a:ext cx="1001690" cy="1800000"/>
          </a:xfrm>
          <a:prstGeom prst="rect">
            <a:avLst/>
          </a:prstGeom>
        </p:spPr>
      </p:pic>
      <p:pic>
        <p:nvPicPr>
          <p:cNvPr id="19" name="Grafik 1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0563A42B-9520-EFDE-184E-94E5BE4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454" y="5013546"/>
            <a:ext cx="545668" cy="900000"/>
          </a:xfrm>
          <a:prstGeom prst="rect">
            <a:avLst/>
          </a:prstGeom>
        </p:spPr>
      </p:pic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F288DA2-873A-7B85-6E12-AEF1F29FEDED}"/>
              </a:ext>
            </a:extLst>
          </p:cNvPr>
          <p:cNvGrpSpPr/>
          <p:nvPr/>
        </p:nvGrpSpPr>
        <p:grpSpPr>
          <a:xfrm>
            <a:off x="8508056" y="1008888"/>
            <a:ext cx="805007" cy="1197552"/>
            <a:chOff x="8703149" y="1990080"/>
            <a:chExt cx="805007" cy="1197552"/>
          </a:xfrm>
        </p:grpSpPr>
        <p:pic>
          <p:nvPicPr>
            <p:cNvPr id="39" name="Grafik 3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3F4537B-87B8-29ED-A8FA-0001B4FE59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4298" y="1990080"/>
              <a:ext cx="499326" cy="900000"/>
            </a:xfrm>
            <a:prstGeom prst="rect">
              <a:avLst/>
            </a:prstGeom>
          </p:spPr>
        </p:pic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6C0A1AB8-DEE6-1E72-9D57-0F08C5FCECA0}"/>
                </a:ext>
              </a:extLst>
            </p:cNvPr>
            <p:cNvSpPr txBox="1"/>
            <p:nvPr/>
          </p:nvSpPr>
          <p:spPr>
            <a:xfrm>
              <a:off x="8703149" y="2849078"/>
              <a:ext cx="805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Ruben</a:t>
              </a:r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A3BD532F-EDDE-A750-7F85-1317A6028AEA}"/>
              </a:ext>
            </a:extLst>
          </p:cNvPr>
          <p:cNvGrpSpPr/>
          <p:nvPr/>
        </p:nvGrpSpPr>
        <p:grpSpPr>
          <a:xfrm>
            <a:off x="8715651" y="2206440"/>
            <a:ext cx="844948" cy="1216916"/>
            <a:chOff x="9230429" y="2565996"/>
            <a:chExt cx="844948" cy="1216916"/>
          </a:xfrm>
        </p:grpSpPr>
        <p:pic>
          <p:nvPicPr>
            <p:cNvPr id="38" name="Grafik 3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3673DB7E-5359-21ED-8F1D-9CA218B41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12717" y="2565996"/>
              <a:ext cx="499326" cy="900000"/>
            </a:xfrm>
            <a:prstGeom prst="rect">
              <a:avLst/>
            </a:prstGeom>
          </p:spPr>
        </p:pic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72715459-2DAB-CAA4-3736-C48038B694E7}"/>
                </a:ext>
              </a:extLst>
            </p:cNvPr>
            <p:cNvSpPr txBox="1"/>
            <p:nvPr/>
          </p:nvSpPr>
          <p:spPr>
            <a:xfrm>
              <a:off x="9230429" y="3444358"/>
              <a:ext cx="844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Simeon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E1788F1-0B77-5024-098A-8EBAFBC71DB1}"/>
              </a:ext>
            </a:extLst>
          </p:cNvPr>
          <p:cNvGrpSpPr/>
          <p:nvPr/>
        </p:nvGrpSpPr>
        <p:grpSpPr>
          <a:xfrm>
            <a:off x="9530274" y="2628190"/>
            <a:ext cx="761623" cy="1209589"/>
            <a:chOff x="9924355" y="2560946"/>
            <a:chExt cx="761623" cy="1209589"/>
          </a:xfrm>
        </p:grpSpPr>
        <p:pic>
          <p:nvPicPr>
            <p:cNvPr id="37" name="Grafik 3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0787B2E-4603-E817-B792-0055CED96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5504" y="2560946"/>
              <a:ext cx="499326" cy="900000"/>
            </a:xfrm>
            <a:prstGeom prst="rect">
              <a:avLst/>
            </a:prstGeom>
          </p:spPr>
        </p:pic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A5639ECE-DB1B-BE24-ECAD-F7BFA7EDCA28}"/>
                </a:ext>
              </a:extLst>
            </p:cNvPr>
            <p:cNvSpPr txBox="1"/>
            <p:nvPr/>
          </p:nvSpPr>
          <p:spPr>
            <a:xfrm>
              <a:off x="9924355" y="3431981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BB37A29-C64B-67B3-992F-54956170DBF7}"/>
              </a:ext>
            </a:extLst>
          </p:cNvPr>
          <p:cNvGrpSpPr/>
          <p:nvPr/>
        </p:nvGrpSpPr>
        <p:grpSpPr>
          <a:xfrm>
            <a:off x="10356368" y="2365356"/>
            <a:ext cx="761623" cy="1190143"/>
            <a:chOff x="10508804" y="1795074"/>
            <a:chExt cx="761623" cy="1190143"/>
          </a:xfrm>
        </p:grpSpPr>
        <p:pic>
          <p:nvPicPr>
            <p:cNvPr id="36" name="Grafik 3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E35A339-9692-3CDE-135A-04E68306B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E3086CBE-4A4A-3726-DBCC-05CE634C87F7}"/>
                </a:ext>
              </a:extLst>
            </p:cNvPr>
            <p:cNvSpPr txBox="1"/>
            <p:nvPr/>
          </p:nvSpPr>
          <p:spPr>
            <a:xfrm>
              <a:off x="10508804" y="264666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pic>
        <p:nvPicPr>
          <p:cNvPr id="6" name="Grafik 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3A82631-2105-D645-ED14-D65CAC5B04E6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985" y="3849766"/>
            <a:ext cx="1001690" cy="1800000"/>
          </a:xfrm>
          <a:prstGeom prst="rect">
            <a:avLst/>
          </a:prstGeom>
        </p:spPr>
      </p:pic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B5038E6-1D1F-1F6E-7AAA-EA4EB5ECDB43}"/>
              </a:ext>
            </a:extLst>
          </p:cNvPr>
          <p:cNvGrpSpPr/>
          <p:nvPr/>
        </p:nvGrpSpPr>
        <p:grpSpPr>
          <a:xfrm>
            <a:off x="9393400" y="5086008"/>
            <a:ext cx="761623" cy="1195790"/>
            <a:chOff x="9190234" y="5352100"/>
            <a:chExt cx="761623" cy="1195790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AC506E19-8863-4B65-2307-FAF4736C2018}"/>
                </a:ext>
              </a:extLst>
            </p:cNvPr>
            <p:cNvSpPr txBox="1"/>
            <p:nvPr/>
          </p:nvSpPr>
          <p:spPr>
            <a:xfrm>
              <a:off x="9190234" y="6209336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Gad</a:t>
              </a:r>
            </a:p>
          </p:txBody>
        </p:sp>
        <p:pic>
          <p:nvPicPr>
            <p:cNvPr id="17" name="Grafik 1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5F096818-E6E9-3F31-EDB2-C51F6C4CB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601" y="5352100"/>
              <a:ext cx="500840" cy="900000"/>
            </a:xfrm>
            <a:prstGeom prst="rect">
              <a:avLst/>
            </a:prstGeom>
          </p:spPr>
        </p:pic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C4DC46FC-52A5-7848-FBC4-F2D548A53CB5}"/>
              </a:ext>
            </a:extLst>
          </p:cNvPr>
          <p:cNvSpPr txBox="1"/>
          <p:nvPr/>
        </p:nvSpPr>
        <p:spPr>
          <a:xfrm>
            <a:off x="11042149" y="6067280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Asser</a:t>
            </a:r>
          </a:p>
        </p:txBody>
      </p:sp>
      <p:pic>
        <p:nvPicPr>
          <p:cNvPr id="21" name="Grafik 20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73D306EC-AA82-BB47-6232-6080867CD63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540" y="5210044"/>
            <a:ext cx="500840" cy="900000"/>
          </a:xfrm>
          <a:prstGeom prst="rect">
            <a:avLst/>
          </a:prstGeom>
        </p:spPr>
      </p:pic>
      <p:pic>
        <p:nvPicPr>
          <p:cNvPr id="2" name="Grafik 1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1B07732-E3B9-5F78-D31B-2896CC08DDC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530" y="640080"/>
            <a:ext cx="998651" cy="1800000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3F3599E-1F1D-9AC0-1B98-AF966C58C765}"/>
              </a:ext>
            </a:extLst>
          </p:cNvPr>
          <p:cNvGrpSpPr/>
          <p:nvPr/>
        </p:nvGrpSpPr>
        <p:grpSpPr>
          <a:xfrm>
            <a:off x="11041392" y="1645909"/>
            <a:ext cx="859059" cy="1190143"/>
            <a:chOff x="10508804" y="1795074"/>
            <a:chExt cx="859059" cy="1190143"/>
          </a:xfrm>
        </p:grpSpPr>
        <p:pic>
          <p:nvPicPr>
            <p:cNvPr id="11" name="Grafik 10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B7BDB1D6-4FA6-D8E9-D815-E78F3B427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5C4562B-DEA6-2709-7E2B-74DFC8E3DD8E}"/>
                </a:ext>
              </a:extLst>
            </p:cNvPr>
            <p:cNvSpPr txBox="1"/>
            <p:nvPr/>
          </p:nvSpPr>
          <p:spPr>
            <a:xfrm>
              <a:off x="10508804" y="2646663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Issachar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7E60F7D9-4B92-AC6A-55FB-6C3528E1ADC0}"/>
              </a:ext>
            </a:extLst>
          </p:cNvPr>
          <p:cNvGrpSpPr/>
          <p:nvPr/>
        </p:nvGrpSpPr>
        <p:grpSpPr>
          <a:xfrm>
            <a:off x="10427867" y="891527"/>
            <a:ext cx="859059" cy="1184477"/>
            <a:chOff x="10483167" y="1795074"/>
            <a:chExt cx="859059" cy="1184477"/>
          </a:xfrm>
        </p:grpSpPr>
        <p:pic>
          <p:nvPicPr>
            <p:cNvPr id="33" name="Grafik 32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7B10D1E9-6584-8742-CC39-3832349C4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B7639237-F5AE-D30B-B08E-3D3896304D92}"/>
                </a:ext>
              </a:extLst>
            </p:cNvPr>
            <p:cNvSpPr txBox="1"/>
            <p:nvPr/>
          </p:nvSpPr>
          <p:spPr>
            <a:xfrm>
              <a:off x="10483167" y="2640997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Sebulon</a:t>
              </a:r>
              <a:endParaRPr lang="de-DE" sz="1600" dirty="0"/>
            </a:p>
          </p:txBody>
        </p:sp>
      </p:grpSp>
      <p:pic>
        <p:nvPicPr>
          <p:cNvPr id="35" name="Grafik 34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E73CDBCE-1FC9-21B2-9851-D40C47269AB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233" y="2666065"/>
            <a:ext cx="1500515" cy="2700000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21FE703-D4D0-3191-12FE-111A8CCBA6EE}"/>
              </a:ext>
            </a:extLst>
          </p:cNvPr>
          <p:cNvGrpSpPr/>
          <p:nvPr/>
        </p:nvGrpSpPr>
        <p:grpSpPr>
          <a:xfrm>
            <a:off x="4188412" y="4071067"/>
            <a:ext cx="811627" cy="1370459"/>
            <a:chOff x="5522423" y="4221993"/>
            <a:chExt cx="811627" cy="1370459"/>
          </a:xfrm>
        </p:grpSpPr>
        <p:pic>
          <p:nvPicPr>
            <p:cNvPr id="44" name="Grafik 43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8E94432D-0105-1090-C04B-873FB230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2994" y="4221993"/>
              <a:ext cx="761623" cy="1370459"/>
            </a:xfrm>
            <a:prstGeom prst="rect">
              <a:avLst/>
            </a:prstGeom>
          </p:spPr>
        </p:pic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39E5948-A50D-77B9-4EBA-3A6E51CC0370}"/>
                </a:ext>
              </a:extLst>
            </p:cNvPr>
            <p:cNvSpPr txBox="1"/>
            <p:nvPr/>
          </p:nvSpPr>
          <p:spPr>
            <a:xfrm>
              <a:off x="5522423" y="5253898"/>
              <a:ext cx="811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Josef</a:t>
              </a:r>
            </a:p>
          </p:txBody>
        </p:sp>
      </p:grpSp>
      <p:pic>
        <p:nvPicPr>
          <p:cNvPr id="24" name="Grafik 23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612D55E0-C80B-7DCA-3DE1-D89C82479A29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891" y="4572300"/>
            <a:ext cx="640214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30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3141519" y="1813161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426048" y="3934904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Jakob</a:t>
              </a:r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6ABF7409-2D22-F4C7-8D8E-7146C68E8493}"/>
              </a:ext>
            </a:extLst>
          </p:cNvPr>
          <p:cNvSpPr txBox="1"/>
          <p:nvPr/>
        </p:nvSpPr>
        <p:spPr>
          <a:xfrm>
            <a:off x="5537658" y="5284604"/>
            <a:ext cx="160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/>
              <a:t>Haran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2AFB26AE-5B10-73E7-75E1-348F0D78D979}"/>
              </a:ext>
            </a:extLst>
          </p:cNvPr>
          <p:cNvGrpSpPr/>
          <p:nvPr/>
        </p:nvGrpSpPr>
        <p:grpSpPr>
          <a:xfrm>
            <a:off x="6096000" y="1266660"/>
            <a:ext cx="1605404" cy="2880000"/>
            <a:chOff x="549471" y="1087992"/>
            <a:chExt cx="1605404" cy="2880000"/>
          </a:xfrm>
        </p:grpSpPr>
        <p:pic>
          <p:nvPicPr>
            <p:cNvPr id="8" name="Grafik 7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7F038823-7570-A301-2794-173D6CF802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71" y="1087992"/>
              <a:ext cx="1605404" cy="2880000"/>
            </a:xfrm>
            <a:prstGeom prst="rect">
              <a:avLst/>
            </a:prstGeom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AD65D8CA-9AE7-B310-0592-7E17DB66F4E8}"/>
                </a:ext>
              </a:extLst>
            </p:cNvPr>
            <p:cNvSpPr txBox="1"/>
            <p:nvPr/>
          </p:nvSpPr>
          <p:spPr>
            <a:xfrm>
              <a:off x="859554" y="3429000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Laban</a:t>
              </a: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0A33D0A-8D71-C8B4-763A-07E48163E9C9}"/>
              </a:ext>
            </a:extLst>
          </p:cNvPr>
          <p:cNvGrpSpPr/>
          <p:nvPr/>
        </p:nvGrpSpPr>
        <p:grpSpPr>
          <a:xfrm>
            <a:off x="7445079" y="2212713"/>
            <a:ext cx="1497976" cy="2700000"/>
            <a:chOff x="10130936" y="3313475"/>
            <a:chExt cx="1497976" cy="2700000"/>
          </a:xfrm>
        </p:grpSpPr>
        <p:pic>
          <p:nvPicPr>
            <p:cNvPr id="12" name="Grafik 11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F643F018-AF18-8E4B-786E-6F7B2E10F7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0936" y="3313475"/>
              <a:ext cx="1497976" cy="270000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F8567733-16AF-3553-1FE8-5E2AAE838F85}"/>
                </a:ext>
              </a:extLst>
            </p:cNvPr>
            <p:cNvSpPr txBox="1"/>
            <p:nvPr/>
          </p:nvSpPr>
          <p:spPr>
            <a:xfrm>
              <a:off x="10591243" y="5478254"/>
              <a:ext cx="630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Lea</a:t>
              </a: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A7FD31F-26BA-A1D4-7628-D237FE35130E}"/>
              </a:ext>
            </a:extLst>
          </p:cNvPr>
          <p:cNvGrpSpPr/>
          <p:nvPr/>
        </p:nvGrpSpPr>
        <p:grpSpPr>
          <a:xfrm>
            <a:off x="8739102" y="3224737"/>
            <a:ext cx="1500515" cy="2700000"/>
            <a:chOff x="8347500" y="2079000"/>
            <a:chExt cx="1500515" cy="2700000"/>
          </a:xfrm>
        </p:grpSpPr>
        <p:pic>
          <p:nvPicPr>
            <p:cNvPr id="10" name="Grafik 9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453E23A6-4359-DBA5-BF43-92E922AEE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7500" y="2079000"/>
              <a:ext cx="1500515" cy="2700000"/>
            </a:xfrm>
            <a:prstGeom prst="rect">
              <a:avLst/>
            </a:prstGeom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8E63F49-CE40-F779-F7A2-F0C7CDD6B6F7}"/>
                </a:ext>
              </a:extLst>
            </p:cNvPr>
            <p:cNvSpPr txBox="1"/>
            <p:nvPr/>
          </p:nvSpPr>
          <p:spPr>
            <a:xfrm>
              <a:off x="8692076" y="4261977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Rahel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00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6BAE5AB-CFD4-99E1-7A98-9D4911106C9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00" y="5148300"/>
            <a:ext cx="545668" cy="900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16F421F-6D43-A89A-6BB4-5F87D74371EE}"/>
              </a:ext>
            </a:extLst>
          </p:cNvPr>
          <p:cNvSpPr txBox="1"/>
          <p:nvPr/>
        </p:nvSpPr>
        <p:spPr>
          <a:xfrm>
            <a:off x="373026" y="6013795"/>
            <a:ext cx="761623" cy="310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Dan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A4E3C1-868B-7C0A-29D4-ED90A85080AF}"/>
              </a:ext>
            </a:extLst>
          </p:cNvPr>
          <p:cNvSpPr txBox="1"/>
          <p:nvPr/>
        </p:nvSpPr>
        <p:spPr>
          <a:xfrm>
            <a:off x="2011476" y="5913546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Naftali</a:t>
            </a:r>
          </a:p>
        </p:txBody>
      </p:sp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8" y="2433335"/>
            <a:ext cx="1605404" cy="2880000"/>
          </a:xfrm>
          <a:prstGeom prst="rect">
            <a:avLst/>
          </a:prstGeom>
        </p:spPr>
      </p:pic>
      <p:pic>
        <p:nvPicPr>
          <p:cNvPr id="16" name="Grafik 1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57755869-8F9C-2167-9AE5-5F73E0AD2A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2" y="3860044"/>
            <a:ext cx="1001690" cy="1800000"/>
          </a:xfrm>
          <a:prstGeom prst="rect">
            <a:avLst/>
          </a:prstGeom>
        </p:spPr>
      </p:pic>
      <p:pic>
        <p:nvPicPr>
          <p:cNvPr id="19" name="Grafik 1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0563A42B-9520-EFDE-184E-94E5BE4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454" y="5013546"/>
            <a:ext cx="545668" cy="900000"/>
          </a:xfrm>
          <a:prstGeom prst="rect">
            <a:avLst/>
          </a:prstGeom>
        </p:spPr>
      </p:pic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F288DA2-873A-7B85-6E12-AEF1F29FEDED}"/>
              </a:ext>
            </a:extLst>
          </p:cNvPr>
          <p:cNvGrpSpPr/>
          <p:nvPr/>
        </p:nvGrpSpPr>
        <p:grpSpPr>
          <a:xfrm>
            <a:off x="8508056" y="1008888"/>
            <a:ext cx="805007" cy="1197552"/>
            <a:chOff x="8703149" y="1990080"/>
            <a:chExt cx="805007" cy="1197552"/>
          </a:xfrm>
        </p:grpSpPr>
        <p:pic>
          <p:nvPicPr>
            <p:cNvPr id="39" name="Grafik 3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3F4537B-87B8-29ED-A8FA-0001B4FE59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4298" y="1990080"/>
              <a:ext cx="499326" cy="900000"/>
            </a:xfrm>
            <a:prstGeom prst="rect">
              <a:avLst/>
            </a:prstGeom>
          </p:spPr>
        </p:pic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6C0A1AB8-DEE6-1E72-9D57-0F08C5FCECA0}"/>
                </a:ext>
              </a:extLst>
            </p:cNvPr>
            <p:cNvSpPr txBox="1"/>
            <p:nvPr/>
          </p:nvSpPr>
          <p:spPr>
            <a:xfrm>
              <a:off x="8703149" y="2849078"/>
              <a:ext cx="805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Ruben</a:t>
              </a:r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A3BD532F-EDDE-A750-7F85-1317A6028AEA}"/>
              </a:ext>
            </a:extLst>
          </p:cNvPr>
          <p:cNvGrpSpPr/>
          <p:nvPr/>
        </p:nvGrpSpPr>
        <p:grpSpPr>
          <a:xfrm>
            <a:off x="8715651" y="2206440"/>
            <a:ext cx="844948" cy="1216916"/>
            <a:chOff x="9230429" y="2565996"/>
            <a:chExt cx="844948" cy="1216916"/>
          </a:xfrm>
        </p:grpSpPr>
        <p:pic>
          <p:nvPicPr>
            <p:cNvPr id="38" name="Grafik 3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3673DB7E-5359-21ED-8F1D-9CA218B41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12717" y="2565996"/>
              <a:ext cx="499326" cy="900000"/>
            </a:xfrm>
            <a:prstGeom prst="rect">
              <a:avLst/>
            </a:prstGeom>
          </p:spPr>
        </p:pic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72715459-2DAB-CAA4-3736-C48038B694E7}"/>
                </a:ext>
              </a:extLst>
            </p:cNvPr>
            <p:cNvSpPr txBox="1"/>
            <p:nvPr/>
          </p:nvSpPr>
          <p:spPr>
            <a:xfrm>
              <a:off x="9230429" y="3444358"/>
              <a:ext cx="844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Simeon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E1788F1-0B77-5024-098A-8EBAFBC71DB1}"/>
              </a:ext>
            </a:extLst>
          </p:cNvPr>
          <p:cNvGrpSpPr/>
          <p:nvPr/>
        </p:nvGrpSpPr>
        <p:grpSpPr>
          <a:xfrm>
            <a:off x="9530274" y="2628190"/>
            <a:ext cx="761623" cy="1209589"/>
            <a:chOff x="9924355" y="2560946"/>
            <a:chExt cx="761623" cy="1209589"/>
          </a:xfrm>
        </p:grpSpPr>
        <p:pic>
          <p:nvPicPr>
            <p:cNvPr id="37" name="Grafik 3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0787B2E-4603-E817-B792-0055CED96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5504" y="2560946"/>
              <a:ext cx="499326" cy="900000"/>
            </a:xfrm>
            <a:prstGeom prst="rect">
              <a:avLst/>
            </a:prstGeom>
          </p:spPr>
        </p:pic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A5639ECE-DB1B-BE24-ECAD-F7BFA7EDCA28}"/>
                </a:ext>
              </a:extLst>
            </p:cNvPr>
            <p:cNvSpPr txBox="1"/>
            <p:nvPr/>
          </p:nvSpPr>
          <p:spPr>
            <a:xfrm>
              <a:off x="9924355" y="3431981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BB37A29-C64B-67B3-992F-54956170DBF7}"/>
              </a:ext>
            </a:extLst>
          </p:cNvPr>
          <p:cNvGrpSpPr/>
          <p:nvPr/>
        </p:nvGrpSpPr>
        <p:grpSpPr>
          <a:xfrm>
            <a:off x="10356368" y="2365356"/>
            <a:ext cx="761623" cy="1190143"/>
            <a:chOff x="10508804" y="1795074"/>
            <a:chExt cx="761623" cy="1190143"/>
          </a:xfrm>
        </p:grpSpPr>
        <p:pic>
          <p:nvPicPr>
            <p:cNvPr id="36" name="Grafik 3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E35A339-9692-3CDE-135A-04E68306B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E3086CBE-4A4A-3726-DBCC-05CE634C87F7}"/>
                </a:ext>
              </a:extLst>
            </p:cNvPr>
            <p:cNvSpPr txBox="1"/>
            <p:nvPr/>
          </p:nvSpPr>
          <p:spPr>
            <a:xfrm>
              <a:off x="10508804" y="264666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pic>
        <p:nvPicPr>
          <p:cNvPr id="6" name="Grafik 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3A82631-2105-D645-ED14-D65CAC5B04E6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985" y="3849766"/>
            <a:ext cx="1001690" cy="1800000"/>
          </a:xfrm>
          <a:prstGeom prst="rect">
            <a:avLst/>
          </a:prstGeom>
        </p:spPr>
      </p:pic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B5038E6-1D1F-1F6E-7AAA-EA4EB5ECDB43}"/>
              </a:ext>
            </a:extLst>
          </p:cNvPr>
          <p:cNvGrpSpPr/>
          <p:nvPr/>
        </p:nvGrpSpPr>
        <p:grpSpPr>
          <a:xfrm>
            <a:off x="9393400" y="5086008"/>
            <a:ext cx="761623" cy="1195790"/>
            <a:chOff x="9190234" y="5352100"/>
            <a:chExt cx="761623" cy="1195790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AC506E19-8863-4B65-2307-FAF4736C2018}"/>
                </a:ext>
              </a:extLst>
            </p:cNvPr>
            <p:cNvSpPr txBox="1"/>
            <p:nvPr/>
          </p:nvSpPr>
          <p:spPr>
            <a:xfrm>
              <a:off x="9190234" y="6209336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Gad</a:t>
              </a:r>
            </a:p>
          </p:txBody>
        </p:sp>
        <p:pic>
          <p:nvPicPr>
            <p:cNvPr id="17" name="Grafik 1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5F096818-E6E9-3F31-EDB2-C51F6C4CB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601" y="5352100"/>
              <a:ext cx="500840" cy="900000"/>
            </a:xfrm>
            <a:prstGeom prst="rect">
              <a:avLst/>
            </a:prstGeom>
          </p:spPr>
        </p:pic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C4DC46FC-52A5-7848-FBC4-F2D548A53CB5}"/>
              </a:ext>
            </a:extLst>
          </p:cNvPr>
          <p:cNvSpPr txBox="1"/>
          <p:nvPr/>
        </p:nvSpPr>
        <p:spPr>
          <a:xfrm>
            <a:off x="11042149" y="6067280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Asser</a:t>
            </a:r>
          </a:p>
        </p:txBody>
      </p:sp>
      <p:pic>
        <p:nvPicPr>
          <p:cNvPr id="21" name="Grafik 20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73D306EC-AA82-BB47-6232-6080867CD63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540" y="5210044"/>
            <a:ext cx="500840" cy="900000"/>
          </a:xfrm>
          <a:prstGeom prst="rect">
            <a:avLst/>
          </a:prstGeom>
        </p:spPr>
      </p:pic>
      <p:pic>
        <p:nvPicPr>
          <p:cNvPr id="2" name="Grafik 1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1B07732-E3B9-5F78-D31B-2896CC08DDC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530" y="640080"/>
            <a:ext cx="998651" cy="1800000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3F3599E-1F1D-9AC0-1B98-AF966C58C765}"/>
              </a:ext>
            </a:extLst>
          </p:cNvPr>
          <p:cNvGrpSpPr/>
          <p:nvPr/>
        </p:nvGrpSpPr>
        <p:grpSpPr>
          <a:xfrm>
            <a:off x="11041392" y="1645909"/>
            <a:ext cx="859059" cy="1190143"/>
            <a:chOff x="10508804" y="1795074"/>
            <a:chExt cx="859059" cy="1190143"/>
          </a:xfrm>
        </p:grpSpPr>
        <p:pic>
          <p:nvPicPr>
            <p:cNvPr id="11" name="Grafik 10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B7BDB1D6-4FA6-D8E9-D815-E78F3B427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5C4562B-DEA6-2709-7E2B-74DFC8E3DD8E}"/>
                </a:ext>
              </a:extLst>
            </p:cNvPr>
            <p:cNvSpPr txBox="1"/>
            <p:nvPr/>
          </p:nvSpPr>
          <p:spPr>
            <a:xfrm>
              <a:off x="10508804" y="2646663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Issachar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7E60F7D9-4B92-AC6A-55FB-6C3528E1ADC0}"/>
              </a:ext>
            </a:extLst>
          </p:cNvPr>
          <p:cNvGrpSpPr/>
          <p:nvPr/>
        </p:nvGrpSpPr>
        <p:grpSpPr>
          <a:xfrm>
            <a:off x="10427867" y="891527"/>
            <a:ext cx="859059" cy="1184477"/>
            <a:chOff x="10483167" y="1795074"/>
            <a:chExt cx="859059" cy="1184477"/>
          </a:xfrm>
        </p:grpSpPr>
        <p:pic>
          <p:nvPicPr>
            <p:cNvPr id="33" name="Grafik 32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7B10D1E9-6584-8742-CC39-3832349C4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B7639237-F5AE-D30B-B08E-3D3896304D92}"/>
                </a:ext>
              </a:extLst>
            </p:cNvPr>
            <p:cNvSpPr txBox="1"/>
            <p:nvPr/>
          </p:nvSpPr>
          <p:spPr>
            <a:xfrm>
              <a:off x="10483167" y="2640997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Sebulon</a:t>
              </a:r>
              <a:endParaRPr lang="de-DE" sz="1600" dirty="0"/>
            </a:p>
          </p:txBody>
        </p:sp>
      </p:grpSp>
      <p:pic>
        <p:nvPicPr>
          <p:cNvPr id="35" name="Grafik 34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E73CDBCE-1FC9-21B2-9851-D40C47269AB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233" y="2666065"/>
            <a:ext cx="1500515" cy="2700000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21FE703-D4D0-3191-12FE-111A8CCBA6EE}"/>
              </a:ext>
            </a:extLst>
          </p:cNvPr>
          <p:cNvGrpSpPr/>
          <p:nvPr/>
        </p:nvGrpSpPr>
        <p:grpSpPr>
          <a:xfrm>
            <a:off x="4188412" y="4071067"/>
            <a:ext cx="811627" cy="1370459"/>
            <a:chOff x="5522423" y="4221993"/>
            <a:chExt cx="811627" cy="1370459"/>
          </a:xfrm>
        </p:grpSpPr>
        <p:pic>
          <p:nvPicPr>
            <p:cNvPr id="44" name="Grafik 43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8E94432D-0105-1090-C04B-873FB230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2994" y="4221993"/>
              <a:ext cx="761623" cy="1370459"/>
            </a:xfrm>
            <a:prstGeom prst="rect">
              <a:avLst/>
            </a:prstGeom>
          </p:spPr>
        </p:pic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39E5948-A50D-77B9-4EBA-3A6E51CC0370}"/>
                </a:ext>
              </a:extLst>
            </p:cNvPr>
            <p:cNvSpPr txBox="1"/>
            <p:nvPr/>
          </p:nvSpPr>
          <p:spPr>
            <a:xfrm>
              <a:off x="5522423" y="5253898"/>
              <a:ext cx="811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Josef</a:t>
              </a:r>
            </a:p>
          </p:txBody>
        </p:sp>
      </p:grpSp>
      <p:pic>
        <p:nvPicPr>
          <p:cNvPr id="24" name="Grafik 23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612D55E0-C80B-7DCA-3DE1-D89C82479A29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891" y="4572300"/>
            <a:ext cx="640214" cy="1152000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101DA7A0-D86F-FFD2-1E0F-0861CE39A3E6}"/>
              </a:ext>
            </a:extLst>
          </p:cNvPr>
          <p:cNvSpPr txBox="1"/>
          <p:nvPr/>
        </p:nvSpPr>
        <p:spPr>
          <a:xfrm>
            <a:off x="5451841" y="5079410"/>
            <a:ext cx="999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Ben-</a:t>
            </a:r>
          </a:p>
          <a:p>
            <a:pPr algn="ctr"/>
            <a:r>
              <a:rPr lang="de-DE" sz="1600" dirty="0"/>
              <a:t>Oni</a:t>
            </a:r>
          </a:p>
        </p:txBody>
      </p:sp>
    </p:spTree>
    <p:extLst>
      <p:ext uri="{BB962C8B-B14F-4D97-AF65-F5344CB8AC3E}">
        <p14:creationId xmlns:p14="http://schemas.microsoft.com/office/powerpoint/2010/main" val="393822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6BAE5AB-CFD4-99E1-7A98-9D4911106C9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00" y="5148300"/>
            <a:ext cx="545668" cy="900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16F421F-6D43-A89A-6BB4-5F87D74371EE}"/>
              </a:ext>
            </a:extLst>
          </p:cNvPr>
          <p:cNvSpPr txBox="1"/>
          <p:nvPr/>
        </p:nvSpPr>
        <p:spPr>
          <a:xfrm>
            <a:off x="373026" y="6013795"/>
            <a:ext cx="761623" cy="310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Dan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A4E3C1-868B-7C0A-29D4-ED90A85080AF}"/>
              </a:ext>
            </a:extLst>
          </p:cNvPr>
          <p:cNvSpPr txBox="1"/>
          <p:nvPr/>
        </p:nvSpPr>
        <p:spPr>
          <a:xfrm>
            <a:off x="2011476" y="5913546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Naftali</a:t>
            </a:r>
          </a:p>
        </p:txBody>
      </p:sp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8" y="2433335"/>
            <a:ext cx="1605404" cy="2880000"/>
          </a:xfrm>
          <a:prstGeom prst="rect">
            <a:avLst/>
          </a:prstGeom>
        </p:spPr>
      </p:pic>
      <p:pic>
        <p:nvPicPr>
          <p:cNvPr id="16" name="Grafik 1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57755869-8F9C-2167-9AE5-5F73E0AD2A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2" y="3860044"/>
            <a:ext cx="1001690" cy="1800000"/>
          </a:xfrm>
          <a:prstGeom prst="rect">
            <a:avLst/>
          </a:prstGeom>
        </p:spPr>
      </p:pic>
      <p:pic>
        <p:nvPicPr>
          <p:cNvPr id="19" name="Grafik 18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0563A42B-9520-EFDE-184E-94E5BE4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454" y="5013546"/>
            <a:ext cx="545668" cy="900000"/>
          </a:xfrm>
          <a:prstGeom prst="rect">
            <a:avLst/>
          </a:prstGeom>
        </p:spPr>
      </p:pic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F288DA2-873A-7B85-6E12-AEF1F29FEDED}"/>
              </a:ext>
            </a:extLst>
          </p:cNvPr>
          <p:cNvGrpSpPr/>
          <p:nvPr/>
        </p:nvGrpSpPr>
        <p:grpSpPr>
          <a:xfrm>
            <a:off x="8508056" y="1008888"/>
            <a:ext cx="805007" cy="1197552"/>
            <a:chOff x="8703149" y="1990080"/>
            <a:chExt cx="805007" cy="1197552"/>
          </a:xfrm>
        </p:grpSpPr>
        <p:pic>
          <p:nvPicPr>
            <p:cNvPr id="39" name="Grafik 3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3F4537B-87B8-29ED-A8FA-0001B4FE59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4298" y="1990080"/>
              <a:ext cx="499326" cy="900000"/>
            </a:xfrm>
            <a:prstGeom prst="rect">
              <a:avLst/>
            </a:prstGeom>
          </p:spPr>
        </p:pic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6C0A1AB8-DEE6-1E72-9D57-0F08C5FCECA0}"/>
                </a:ext>
              </a:extLst>
            </p:cNvPr>
            <p:cNvSpPr txBox="1"/>
            <p:nvPr/>
          </p:nvSpPr>
          <p:spPr>
            <a:xfrm>
              <a:off x="8703149" y="2849078"/>
              <a:ext cx="805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Ruben</a:t>
              </a:r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A3BD532F-EDDE-A750-7F85-1317A6028AEA}"/>
              </a:ext>
            </a:extLst>
          </p:cNvPr>
          <p:cNvGrpSpPr/>
          <p:nvPr/>
        </p:nvGrpSpPr>
        <p:grpSpPr>
          <a:xfrm>
            <a:off x="8715651" y="2206440"/>
            <a:ext cx="844948" cy="1216916"/>
            <a:chOff x="9230429" y="2565996"/>
            <a:chExt cx="844948" cy="1216916"/>
          </a:xfrm>
        </p:grpSpPr>
        <p:pic>
          <p:nvPicPr>
            <p:cNvPr id="38" name="Grafik 3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3673DB7E-5359-21ED-8F1D-9CA218B41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12717" y="2565996"/>
              <a:ext cx="499326" cy="900000"/>
            </a:xfrm>
            <a:prstGeom prst="rect">
              <a:avLst/>
            </a:prstGeom>
          </p:spPr>
        </p:pic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72715459-2DAB-CAA4-3736-C48038B694E7}"/>
                </a:ext>
              </a:extLst>
            </p:cNvPr>
            <p:cNvSpPr txBox="1"/>
            <p:nvPr/>
          </p:nvSpPr>
          <p:spPr>
            <a:xfrm>
              <a:off x="9230429" y="3444358"/>
              <a:ext cx="844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Simeon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E1788F1-0B77-5024-098A-8EBAFBC71DB1}"/>
              </a:ext>
            </a:extLst>
          </p:cNvPr>
          <p:cNvGrpSpPr/>
          <p:nvPr/>
        </p:nvGrpSpPr>
        <p:grpSpPr>
          <a:xfrm>
            <a:off x="9530274" y="2628190"/>
            <a:ext cx="761623" cy="1209589"/>
            <a:chOff x="9924355" y="2560946"/>
            <a:chExt cx="761623" cy="1209589"/>
          </a:xfrm>
        </p:grpSpPr>
        <p:pic>
          <p:nvPicPr>
            <p:cNvPr id="37" name="Grafik 3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0787B2E-4603-E817-B792-0055CED96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5504" y="2560946"/>
              <a:ext cx="499326" cy="900000"/>
            </a:xfrm>
            <a:prstGeom prst="rect">
              <a:avLst/>
            </a:prstGeom>
          </p:spPr>
        </p:pic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A5639ECE-DB1B-BE24-ECAD-F7BFA7EDCA28}"/>
                </a:ext>
              </a:extLst>
            </p:cNvPr>
            <p:cNvSpPr txBox="1"/>
            <p:nvPr/>
          </p:nvSpPr>
          <p:spPr>
            <a:xfrm>
              <a:off x="9924355" y="3431981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BB37A29-C64B-67B3-992F-54956170DBF7}"/>
              </a:ext>
            </a:extLst>
          </p:cNvPr>
          <p:cNvGrpSpPr/>
          <p:nvPr/>
        </p:nvGrpSpPr>
        <p:grpSpPr>
          <a:xfrm>
            <a:off x="10356368" y="2365356"/>
            <a:ext cx="761623" cy="1190143"/>
            <a:chOff x="10508804" y="1795074"/>
            <a:chExt cx="761623" cy="1190143"/>
          </a:xfrm>
        </p:grpSpPr>
        <p:pic>
          <p:nvPicPr>
            <p:cNvPr id="36" name="Grafik 3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E35A339-9692-3CDE-135A-04E68306B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E3086CBE-4A4A-3726-DBCC-05CE634C87F7}"/>
                </a:ext>
              </a:extLst>
            </p:cNvPr>
            <p:cNvSpPr txBox="1"/>
            <p:nvPr/>
          </p:nvSpPr>
          <p:spPr>
            <a:xfrm>
              <a:off x="10508804" y="264666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pic>
        <p:nvPicPr>
          <p:cNvPr id="6" name="Grafik 5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A3A82631-2105-D645-ED14-D65CAC5B04E6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985" y="3849766"/>
            <a:ext cx="1001690" cy="1800000"/>
          </a:xfrm>
          <a:prstGeom prst="rect">
            <a:avLst/>
          </a:prstGeom>
        </p:spPr>
      </p:pic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B5038E6-1D1F-1F6E-7AAA-EA4EB5ECDB43}"/>
              </a:ext>
            </a:extLst>
          </p:cNvPr>
          <p:cNvGrpSpPr/>
          <p:nvPr/>
        </p:nvGrpSpPr>
        <p:grpSpPr>
          <a:xfrm>
            <a:off x="9393400" y="5086008"/>
            <a:ext cx="761623" cy="1195790"/>
            <a:chOff x="9190234" y="5352100"/>
            <a:chExt cx="761623" cy="1195790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AC506E19-8863-4B65-2307-FAF4736C2018}"/>
                </a:ext>
              </a:extLst>
            </p:cNvPr>
            <p:cNvSpPr txBox="1"/>
            <p:nvPr/>
          </p:nvSpPr>
          <p:spPr>
            <a:xfrm>
              <a:off x="9190234" y="6209336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Gad</a:t>
              </a:r>
            </a:p>
          </p:txBody>
        </p:sp>
        <p:pic>
          <p:nvPicPr>
            <p:cNvPr id="17" name="Grafik 1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5F096818-E6E9-3F31-EDB2-C51F6C4CB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601" y="5352100"/>
              <a:ext cx="500840" cy="900000"/>
            </a:xfrm>
            <a:prstGeom prst="rect">
              <a:avLst/>
            </a:prstGeom>
          </p:spPr>
        </p:pic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C4DC46FC-52A5-7848-FBC4-F2D548A53CB5}"/>
              </a:ext>
            </a:extLst>
          </p:cNvPr>
          <p:cNvSpPr txBox="1"/>
          <p:nvPr/>
        </p:nvSpPr>
        <p:spPr>
          <a:xfrm>
            <a:off x="11042149" y="6067280"/>
            <a:ext cx="76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Asser</a:t>
            </a:r>
          </a:p>
        </p:txBody>
      </p:sp>
      <p:pic>
        <p:nvPicPr>
          <p:cNvPr id="21" name="Grafik 20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73D306EC-AA82-BB47-6232-6080867CD63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540" y="5210044"/>
            <a:ext cx="500840" cy="900000"/>
          </a:xfrm>
          <a:prstGeom prst="rect">
            <a:avLst/>
          </a:prstGeom>
        </p:spPr>
      </p:pic>
      <p:pic>
        <p:nvPicPr>
          <p:cNvPr id="2" name="Grafik 1" descr="Ein Bild, das Kunst enthält.&#10;&#10;Automatisch generierte Beschreibung mit geringer Zuverlässigkeit">
            <a:extLst>
              <a:ext uri="{FF2B5EF4-FFF2-40B4-BE49-F238E27FC236}">
                <a16:creationId xmlns:a16="http://schemas.microsoft.com/office/drawing/2014/main" id="{61B07732-E3B9-5F78-D31B-2896CC08DDC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530" y="640080"/>
            <a:ext cx="998651" cy="1800000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3F3599E-1F1D-9AC0-1B98-AF966C58C765}"/>
              </a:ext>
            </a:extLst>
          </p:cNvPr>
          <p:cNvGrpSpPr/>
          <p:nvPr/>
        </p:nvGrpSpPr>
        <p:grpSpPr>
          <a:xfrm>
            <a:off x="11041392" y="1645909"/>
            <a:ext cx="859059" cy="1190143"/>
            <a:chOff x="10508804" y="1795074"/>
            <a:chExt cx="859059" cy="1190143"/>
          </a:xfrm>
        </p:grpSpPr>
        <p:pic>
          <p:nvPicPr>
            <p:cNvPr id="11" name="Grafik 10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B7BDB1D6-4FA6-D8E9-D815-E78F3B427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5C4562B-DEA6-2709-7E2B-74DFC8E3DD8E}"/>
                </a:ext>
              </a:extLst>
            </p:cNvPr>
            <p:cNvSpPr txBox="1"/>
            <p:nvPr/>
          </p:nvSpPr>
          <p:spPr>
            <a:xfrm>
              <a:off x="10508804" y="2646663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Issachar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7E60F7D9-4B92-AC6A-55FB-6C3528E1ADC0}"/>
              </a:ext>
            </a:extLst>
          </p:cNvPr>
          <p:cNvGrpSpPr/>
          <p:nvPr/>
        </p:nvGrpSpPr>
        <p:grpSpPr>
          <a:xfrm>
            <a:off x="10427867" y="891527"/>
            <a:ext cx="859059" cy="1184477"/>
            <a:chOff x="10483167" y="1795074"/>
            <a:chExt cx="859059" cy="1184477"/>
          </a:xfrm>
        </p:grpSpPr>
        <p:pic>
          <p:nvPicPr>
            <p:cNvPr id="33" name="Grafik 32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7B10D1E9-6584-8742-CC39-3832349C4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9953" y="1795074"/>
              <a:ext cx="499326" cy="900000"/>
            </a:xfrm>
            <a:prstGeom prst="rect">
              <a:avLst/>
            </a:prstGeom>
          </p:spPr>
        </p:pic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B7639237-F5AE-D30B-B08E-3D3896304D92}"/>
                </a:ext>
              </a:extLst>
            </p:cNvPr>
            <p:cNvSpPr txBox="1"/>
            <p:nvPr/>
          </p:nvSpPr>
          <p:spPr>
            <a:xfrm>
              <a:off x="10483167" y="2640997"/>
              <a:ext cx="8590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Sebulon</a:t>
              </a:r>
              <a:endParaRPr lang="de-DE" sz="1600" dirty="0"/>
            </a:p>
          </p:txBody>
        </p:sp>
      </p:grpSp>
      <p:pic>
        <p:nvPicPr>
          <p:cNvPr id="35" name="Grafik 34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E73CDBCE-1FC9-21B2-9851-D40C47269AB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233" y="2666065"/>
            <a:ext cx="1500515" cy="2700000"/>
          </a:xfrm>
          <a:prstGeom prst="rect">
            <a:avLst/>
          </a:prstGeom>
        </p:spPr>
      </p:pic>
      <p:pic>
        <p:nvPicPr>
          <p:cNvPr id="46" name="Grafik 45" descr="Herz mit einfarbiger Füllung">
            <a:extLst>
              <a:ext uri="{FF2B5EF4-FFF2-40B4-BE49-F238E27FC236}">
                <a16:creationId xmlns:a16="http://schemas.microsoft.com/office/drawing/2014/main" id="{C29710E3-6AC3-CB73-C6B3-38579FC656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18915" y="3511994"/>
            <a:ext cx="914400" cy="914400"/>
          </a:xfrm>
          <a:prstGeom prst="rect">
            <a:avLst/>
          </a:prstGeom>
        </p:spPr>
      </p:pic>
      <p:pic>
        <p:nvPicPr>
          <p:cNvPr id="27" name="Grafik 26" descr="Ein Bild, das rot, Kunst, Darstellung enthält.&#10;&#10;Automatisch generierte Beschreibung">
            <a:extLst>
              <a:ext uri="{FF2B5EF4-FFF2-40B4-BE49-F238E27FC236}">
                <a16:creationId xmlns:a16="http://schemas.microsoft.com/office/drawing/2014/main" id="{16BF9632-B73D-57AD-7BCA-687F7F591AD0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891" y="4572300"/>
            <a:ext cx="640214" cy="1152000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101DA7A0-D86F-FFD2-1E0F-0861CE39A3E6}"/>
              </a:ext>
            </a:extLst>
          </p:cNvPr>
          <p:cNvSpPr txBox="1"/>
          <p:nvPr/>
        </p:nvSpPr>
        <p:spPr>
          <a:xfrm>
            <a:off x="5451841" y="5079410"/>
            <a:ext cx="999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Ben-</a:t>
            </a:r>
          </a:p>
          <a:p>
            <a:pPr algn="ctr"/>
            <a:r>
              <a:rPr lang="de-DE" sz="1600" dirty="0" err="1"/>
              <a:t>jamin</a:t>
            </a:r>
            <a:endParaRPr lang="de-DE" sz="1600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99B5ADE6-A88C-C4EA-7CA3-7E5F426D9582}"/>
              </a:ext>
            </a:extLst>
          </p:cNvPr>
          <p:cNvGrpSpPr/>
          <p:nvPr/>
        </p:nvGrpSpPr>
        <p:grpSpPr>
          <a:xfrm>
            <a:off x="4188412" y="4071067"/>
            <a:ext cx="811627" cy="1370459"/>
            <a:chOff x="5522423" y="4221993"/>
            <a:chExt cx="811627" cy="1370459"/>
          </a:xfrm>
        </p:grpSpPr>
        <p:pic>
          <p:nvPicPr>
            <p:cNvPr id="15" name="Grafik 14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575D7785-B8CE-1513-9D5F-8B263B9068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2994" y="4221993"/>
              <a:ext cx="761623" cy="1370459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7B7CB7B2-4EAA-20A8-1624-2887065561F9}"/>
                </a:ext>
              </a:extLst>
            </p:cNvPr>
            <p:cNvSpPr txBox="1"/>
            <p:nvPr/>
          </p:nvSpPr>
          <p:spPr>
            <a:xfrm>
              <a:off x="5522423" y="5253898"/>
              <a:ext cx="811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Josef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136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705962" y="2164468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 descr="Ein Bild, das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17DF2C11-3C05-1B7C-4036-AB2F4C2C8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298" y="1465917"/>
            <a:ext cx="1605404" cy="2880000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21FE703-D4D0-3191-12FE-111A8CCBA6EE}"/>
              </a:ext>
            </a:extLst>
          </p:cNvPr>
          <p:cNvGrpSpPr/>
          <p:nvPr/>
        </p:nvGrpSpPr>
        <p:grpSpPr>
          <a:xfrm>
            <a:off x="6357484" y="3088800"/>
            <a:ext cx="811627" cy="1370459"/>
            <a:chOff x="5522423" y="4221993"/>
            <a:chExt cx="811627" cy="1370459"/>
          </a:xfrm>
        </p:grpSpPr>
        <p:pic>
          <p:nvPicPr>
            <p:cNvPr id="44" name="Grafik 43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8E94432D-0105-1090-C04B-873FB230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2994" y="4221993"/>
              <a:ext cx="761623" cy="1370459"/>
            </a:xfrm>
            <a:prstGeom prst="rect">
              <a:avLst/>
            </a:prstGeom>
          </p:spPr>
        </p:pic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39E5948-A50D-77B9-4EBA-3A6E51CC0370}"/>
                </a:ext>
              </a:extLst>
            </p:cNvPr>
            <p:cNvSpPr txBox="1"/>
            <p:nvPr/>
          </p:nvSpPr>
          <p:spPr>
            <a:xfrm>
              <a:off x="5522423" y="5253898"/>
              <a:ext cx="811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Josef</a:t>
              </a:r>
            </a:p>
          </p:txBody>
        </p:sp>
      </p:grpSp>
      <p:pic>
        <p:nvPicPr>
          <p:cNvPr id="46" name="Grafik 45" descr="Herz mit einfarbiger Füllung">
            <a:extLst>
              <a:ext uri="{FF2B5EF4-FFF2-40B4-BE49-F238E27FC236}">
                <a16:creationId xmlns:a16="http://schemas.microsoft.com/office/drawing/2014/main" id="{C29710E3-6AC3-CB73-C6B3-38579FC656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63975" y="2544576"/>
            <a:ext cx="914400" cy="914400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A0F5D9C-8716-3676-F28C-208114E9D591}"/>
              </a:ext>
            </a:extLst>
          </p:cNvPr>
          <p:cNvGrpSpPr/>
          <p:nvPr/>
        </p:nvGrpSpPr>
        <p:grpSpPr>
          <a:xfrm>
            <a:off x="4790257" y="3483427"/>
            <a:ext cx="999664" cy="975832"/>
            <a:chOff x="4790257" y="3483427"/>
            <a:chExt cx="999664" cy="975832"/>
          </a:xfrm>
        </p:grpSpPr>
        <p:pic>
          <p:nvPicPr>
            <p:cNvPr id="24" name="Grafik 23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612D55E0-C80B-7DCA-3DE1-D89C82479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907" y="3483427"/>
              <a:ext cx="520172" cy="936000"/>
            </a:xfrm>
            <a:prstGeom prst="rect">
              <a:avLst/>
            </a:prstGeom>
          </p:spPr>
        </p:pic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101DA7A0-D86F-FFD2-1E0F-0861CE39A3E6}"/>
                </a:ext>
              </a:extLst>
            </p:cNvPr>
            <p:cNvSpPr txBox="1"/>
            <p:nvPr/>
          </p:nvSpPr>
          <p:spPr>
            <a:xfrm>
              <a:off x="4790257" y="3874484"/>
              <a:ext cx="9996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Ben-</a:t>
              </a:r>
              <a:r>
                <a:rPr lang="de-DE" sz="1600" dirty="0" err="1"/>
                <a:t>jamin</a:t>
              </a:r>
              <a:endParaRPr lang="de-DE" sz="1600" dirty="0"/>
            </a:p>
          </p:txBody>
        </p: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F3D29430-D2BC-8D33-A017-A507EDC64494}"/>
              </a:ext>
            </a:extLst>
          </p:cNvPr>
          <p:cNvGrpSpPr/>
          <p:nvPr/>
        </p:nvGrpSpPr>
        <p:grpSpPr>
          <a:xfrm>
            <a:off x="6867028" y="1145637"/>
            <a:ext cx="888563" cy="1372773"/>
            <a:chOff x="4118602" y="4133067"/>
            <a:chExt cx="888563" cy="1372773"/>
          </a:xfrm>
        </p:grpSpPr>
        <p:pic>
          <p:nvPicPr>
            <p:cNvPr id="48" name="Grafik 4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65FC0D01-360C-E374-CCA1-EB39A3805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331" y="4133067"/>
              <a:ext cx="761623" cy="1372773"/>
            </a:xfrm>
            <a:prstGeom prst="rect">
              <a:avLst/>
            </a:prstGeom>
          </p:spPr>
        </p:pic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3A4C4664-370B-DDDA-297A-C553F7A34470}"/>
                </a:ext>
              </a:extLst>
            </p:cNvPr>
            <p:cNvSpPr txBox="1"/>
            <p:nvPr/>
          </p:nvSpPr>
          <p:spPr>
            <a:xfrm>
              <a:off x="4118602" y="5150923"/>
              <a:ext cx="888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Ruben</a:t>
              </a:r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C4B11986-496E-E763-7F24-04E0661AC8D6}"/>
              </a:ext>
            </a:extLst>
          </p:cNvPr>
          <p:cNvGrpSpPr/>
          <p:nvPr/>
        </p:nvGrpSpPr>
        <p:grpSpPr>
          <a:xfrm>
            <a:off x="8143424" y="1769813"/>
            <a:ext cx="888563" cy="1372773"/>
            <a:chOff x="4118602" y="4133067"/>
            <a:chExt cx="888563" cy="1372773"/>
          </a:xfrm>
        </p:grpSpPr>
        <p:pic>
          <p:nvPicPr>
            <p:cNvPr id="51" name="Grafik 50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ABD965F5-3451-7924-CC3C-F6543AF2C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331" y="4133067"/>
              <a:ext cx="761623" cy="1372773"/>
            </a:xfrm>
            <a:prstGeom prst="rect">
              <a:avLst/>
            </a:prstGeom>
          </p:spPr>
        </p:pic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AD22166A-2352-C430-6445-36ED42ECDAD6}"/>
                </a:ext>
              </a:extLst>
            </p:cNvPr>
            <p:cNvSpPr txBox="1"/>
            <p:nvPr/>
          </p:nvSpPr>
          <p:spPr>
            <a:xfrm>
              <a:off x="4118602" y="5150923"/>
              <a:ext cx="888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Simeon</a:t>
              </a:r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6A467ED-5A5B-6C71-9DCC-346AEB9804CF}"/>
              </a:ext>
            </a:extLst>
          </p:cNvPr>
          <p:cNvGrpSpPr/>
          <p:nvPr/>
        </p:nvGrpSpPr>
        <p:grpSpPr>
          <a:xfrm>
            <a:off x="9126721" y="2956946"/>
            <a:ext cx="888563" cy="1372773"/>
            <a:chOff x="4118602" y="4133067"/>
            <a:chExt cx="888563" cy="1372773"/>
          </a:xfrm>
        </p:grpSpPr>
        <p:pic>
          <p:nvPicPr>
            <p:cNvPr id="54" name="Grafik 53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93540B2-A869-5285-76DC-639A1FC87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331" y="4133067"/>
              <a:ext cx="761623" cy="1372773"/>
            </a:xfrm>
            <a:prstGeom prst="rect">
              <a:avLst/>
            </a:prstGeom>
          </p:spPr>
        </p:pic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224E32FE-9C08-25B9-5AF6-FE393382F6B5}"/>
                </a:ext>
              </a:extLst>
            </p:cNvPr>
            <p:cNvSpPr txBox="1"/>
            <p:nvPr/>
          </p:nvSpPr>
          <p:spPr>
            <a:xfrm>
              <a:off x="4118602" y="5150923"/>
              <a:ext cx="888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Levi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595662D6-77F2-6721-8C96-1424F8E8FECD}"/>
              </a:ext>
            </a:extLst>
          </p:cNvPr>
          <p:cNvGrpSpPr/>
          <p:nvPr/>
        </p:nvGrpSpPr>
        <p:grpSpPr>
          <a:xfrm>
            <a:off x="8238158" y="4043807"/>
            <a:ext cx="888563" cy="1372773"/>
            <a:chOff x="4118602" y="4133067"/>
            <a:chExt cx="888563" cy="1372773"/>
          </a:xfrm>
        </p:grpSpPr>
        <p:pic>
          <p:nvPicPr>
            <p:cNvPr id="57" name="Grafik 56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97A1F5E2-C130-D677-EFA1-7C6CF4926B1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331" y="4133067"/>
              <a:ext cx="761623" cy="1372773"/>
            </a:xfrm>
            <a:prstGeom prst="rect">
              <a:avLst/>
            </a:prstGeom>
          </p:spPr>
        </p:pic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3863CFE2-8E9B-1688-07A3-3BEE08CDD148}"/>
                </a:ext>
              </a:extLst>
            </p:cNvPr>
            <p:cNvSpPr txBox="1"/>
            <p:nvPr/>
          </p:nvSpPr>
          <p:spPr>
            <a:xfrm>
              <a:off x="4118602" y="5150923"/>
              <a:ext cx="888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Juda</a:t>
              </a:r>
              <a:endParaRPr lang="de-DE" sz="1600" dirty="0"/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4206605E-C882-5B93-336E-DB7218B1D276}"/>
              </a:ext>
            </a:extLst>
          </p:cNvPr>
          <p:cNvGrpSpPr/>
          <p:nvPr/>
        </p:nvGrpSpPr>
        <p:grpSpPr>
          <a:xfrm>
            <a:off x="2942680" y="1973925"/>
            <a:ext cx="888563" cy="1372773"/>
            <a:chOff x="4118602" y="4133067"/>
            <a:chExt cx="888563" cy="1372773"/>
          </a:xfrm>
        </p:grpSpPr>
        <p:pic>
          <p:nvPicPr>
            <p:cNvPr id="60" name="Grafik 59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DF9236A9-5092-34D5-A856-6513DDDF1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331" y="4133067"/>
              <a:ext cx="761623" cy="1372773"/>
            </a:xfrm>
            <a:prstGeom prst="rect">
              <a:avLst/>
            </a:prstGeom>
          </p:spPr>
        </p:pic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46D300D2-F7BD-1200-24B9-914FB11979AA}"/>
                </a:ext>
              </a:extLst>
            </p:cNvPr>
            <p:cNvSpPr txBox="1"/>
            <p:nvPr/>
          </p:nvSpPr>
          <p:spPr>
            <a:xfrm>
              <a:off x="4118602" y="5150923"/>
              <a:ext cx="888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Issachar</a:t>
              </a:r>
            </a:p>
          </p:txBody>
        </p:sp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C6DE01A6-658E-BF2F-C75B-9D8E19E79F15}"/>
              </a:ext>
            </a:extLst>
          </p:cNvPr>
          <p:cNvGrpSpPr/>
          <p:nvPr/>
        </p:nvGrpSpPr>
        <p:grpSpPr>
          <a:xfrm>
            <a:off x="4239323" y="1383829"/>
            <a:ext cx="888563" cy="1372773"/>
            <a:chOff x="4118602" y="4133067"/>
            <a:chExt cx="888563" cy="1372773"/>
          </a:xfrm>
        </p:grpSpPr>
        <p:pic>
          <p:nvPicPr>
            <p:cNvPr id="63" name="Grafik 62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22855A6B-8FEF-062D-8F36-ADA0306FF69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331" y="4133067"/>
              <a:ext cx="761623" cy="1372773"/>
            </a:xfrm>
            <a:prstGeom prst="rect">
              <a:avLst/>
            </a:prstGeom>
          </p:spPr>
        </p:pic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EE082597-0331-7B67-5943-08319EB7A59E}"/>
                </a:ext>
              </a:extLst>
            </p:cNvPr>
            <p:cNvSpPr txBox="1"/>
            <p:nvPr/>
          </p:nvSpPr>
          <p:spPr>
            <a:xfrm>
              <a:off x="4118602" y="5150923"/>
              <a:ext cx="888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Sebulon</a:t>
              </a:r>
              <a:endParaRPr lang="de-DE" sz="1600" dirty="0"/>
            </a:p>
          </p:txBody>
        </p:sp>
      </p:grpSp>
      <p:grpSp>
        <p:nvGrpSpPr>
          <p:cNvPr id="65" name="Gruppieren 64">
            <a:extLst>
              <a:ext uri="{FF2B5EF4-FFF2-40B4-BE49-F238E27FC236}">
                <a16:creationId xmlns:a16="http://schemas.microsoft.com/office/drawing/2014/main" id="{817316D9-361F-C414-F5A2-A8D7F310EB18}"/>
              </a:ext>
            </a:extLst>
          </p:cNvPr>
          <p:cNvGrpSpPr/>
          <p:nvPr/>
        </p:nvGrpSpPr>
        <p:grpSpPr>
          <a:xfrm>
            <a:off x="5602578" y="4653880"/>
            <a:ext cx="789979" cy="1372773"/>
            <a:chOff x="4008185" y="4120988"/>
            <a:chExt cx="789979" cy="1372773"/>
          </a:xfrm>
        </p:grpSpPr>
        <p:pic>
          <p:nvPicPr>
            <p:cNvPr id="66" name="Grafik 65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BD2810DC-18EF-7C60-AE4A-BD25ABAD8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4226" y="4120988"/>
              <a:ext cx="763938" cy="1372773"/>
            </a:xfrm>
            <a:prstGeom prst="rect">
              <a:avLst/>
            </a:prstGeom>
          </p:spPr>
        </p:pic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83EE0CA3-7128-DA8E-B094-A040F9BA490F}"/>
                </a:ext>
              </a:extLst>
            </p:cNvPr>
            <p:cNvSpPr txBox="1"/>
            <p:nvPr/>
          </p:nvSpPr>
          <p:spPr>
            <a:xfrm>
              <a:off x="4008185" y="5129514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Dan</a:t>
              </a:r>
            </a:p>
          </p:txBody>
        </p:sp>
      </p:grp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6F3358E6-AEF1-26EA-D21C-F2B9C3C65765}"/>
              </a:ext>
            </a:extLst>
          </p:cNvPr>
          <p:cNvGrpSpPr/>
          <p:nvPr/>
        </p:nvGrpSpPr>
        <p:grpSpPr>
          <a:xfrm>
            <a:off x="6893578" y="4573824"/>
            <a:ext cx="789979" cy="1372773"/>
            <a:chOff x="4008185" y="4120988"/>
            <a:chExt cx="789979" cy="1372773"/>
          </a:xfrm>
        </p:grpSpPr>
        <p:pic>
          <p:nvPicPr>
            <p:cNvPr id="69" name="Grafik 6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32F91612-3166-3512-CF79-D96E48BFC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4226" y="4120988"/>
              <a:ext cx="763938" cy="1372773"/>
            </a:xfrm>
            <a:prstGeom prst="rect">
              <a:avLst/>
            </a:prstGeom>
          </p:spPr>
        </p:pic>
        <p:sp>
          <p:nvSpPr>
            <p:cNvPr id="70" name="Textfeld 69">
              <a:extLst>
                <a:ext uri="{FF2B5EF4-FFF2-40B4-BE49-F238E27FC236}">
                  <a16:creationId xmlns:a16="http://schemas.microsoft.com/office/drawing/2014/main" id="{87AC9DBE-1068-5DC8-DCC8-CA2654416C5A}"/>
                </a:ext>
              </a:extLst>
            </p:cNvPr>
            <p:cNvSpPr txBox="1"/>
            <p:nvPr/>
          </p:nvSpPr>
          <p:spPr>
            <a:xfrm>
              <a:off x="4008185" y="5129514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Naftali</a:t>
              </a:r>
            </a:p>
          </p:txBody>
        </p:sp>
      </p:grp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41CF8C3B-358F-3053-7EF1-B612179EF51F}"/>
              </a:ext>
            </a:extLst>
          </p:cNvPr>
          <p:cNvGrpSpPr/>
          <p:nvPr/>
        </p:nvGrpSpPr>
        <p:grpSpPr>
          <a:xfrm>
            <a:off x="3911214" y="4382361"/>
            <a:ext cx="772391" cy="1372773"/>
            <a:chOff x="3500733" y="3834044"/>
            <a:chExt cx="772391" cy="1372773"/>
          </a:xfrm>
        </p:grpSpPr>
        <p:pic>
          <p:nvPicPr>
            <p:cNvPr id="72" name="Grafik 71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C81B05B2-51AB-3B26-1ED5-C8C83915A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0733" y="3834044"/>
              <a:ext cx="763938" cy="1372773"/>
            </a:xfrm>
            <a:prstGeom prst="rect">
              <a:avLst/>
            </a:prstGeom>
          </p:spPr>
        </p:pic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5C62BB30-6481-76D8-B378-4C3727D742DB}"/>
                </a:ext>
              </a:extLst>
            </p:cNvPr>
            <p:cNvSpPr txBox="1"/>
            <p:nvPr/>
          </p:nvSpPr>
          <p:spPr>
            <a:xfrm>
              <a:off x="3511501" y="486826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Gad</a:t>
              </a:r>
            </a:p>
          </p:txBody>
        </p:sp>
      </p:grpSp>
      <p:grpSp>
        <p:nvGrpSpPr>
          <p:cNvPr id="74" name="Gruppieren 73">
            <a:extLst>
              <a:ext uri="{FF2B5EF4-FFF2-40B4-BE49-F238E27FC236}">
                <a16:creationId xmlns:a16="http://schemas.microsoft.com/office/drawing/2014/main" id="{CD3CE086-02D8-CFAB-AE22-A1562FA0235F}"/>
              </a:ext>
            </a:extLst>
          </p:cNvPr>
          <p:cNvGrpSpPr/>
          <p:nvPr/>
        </p:nvGrpSpPr>
        <p:grpSpPr>
          <a:xfrm>
            <a:off x="2759954" y="3695974"/>
            <a:ext cx="772391" cy="1372773"/>
            <a:chOff x="3500733" y="3834044"/>
            <a:chExt cx="772391" cy="1372773"/>
          </a:xfrm>
        </p:grpSpPr>
        <p:pic>
          <p:nvPicPr>
            <p:cNvPr id="75" name="Grafik 74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33800D90-D6B4-A01C-95AB-153F4FA39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0733" y="3834044"/>
              <a:ext cx="763938" cy="1372773"/>
            </a:xfrm>
            <a:prstGeom prst="rect">
              <a:avLst/>
            </a:prstGeom>
          </p:spPr>
        </p:pic>
        <p:sp>
          <p:nvSpPr>
            <p:cNvPr id="76" name="Textfeld 75">
              <a:extLst>
                <a:ext uri="{FF2B5EF4-FFF2-40B4-BE49-F238E27FC236}">
                  <a16:creationId xmlns:a16="http://schemas.microsoft.com/office/drawing/2014/main" id="{6453EBE6-91AF-B368-9536-154C195E2862}"/>
                </a:ext>
              </a:extLst>
            </p:cNvPr>
            <p:cNvSpPr txBox="1"/>
            <p:nvPr/>
          </p:nvSpPr>
          <p:spPr>
            <a:xfrm>
              <a:off x="3511501" y="4868263"/>
              <a:ext cx="761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Asser</a:t>
              </a:r>
            </a:p>
          </p:txBody>
        </p:sp>
      </p:grpSp>
      <p:sp>
        <p:nvSpPr>
          <p:cNvPr id="77" name="Textfeld 76">
            <a:extLst>
              <a:ext uri="{FF2B5EF4-FFF2-40B4-BE49-F238E27FC236}">
                <a16:creationId xmlns:a16="http://schemas.microsoft.com/office/drawing/2014/main" id="{0EA9DD27-C991-4698-518A-14F065885FEB}"/>
              </a:ext>
            </a:extLst>
          </p:cNvPr>
          <p:cNvSpPr txBox="1"/>
          <p:nvPr/>
        </p:nvSpPr>
        <p:spPr>
          <a:xfrm>
            <a:off x="5620659" y="3761593"/>
            <a:ext cx="991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Jakob</a:t>
            </a:r>
          </a:p>
        </p:txBody>
      </p:sp>
    </p:spTree>
    <p:extLst>
      <p:ext uri="{BB962C8B-B14F-4D97-AF65-F5344CB8AC3E}">
        <p14:creationId xmlns:p14="http://schemas.microsoft.com/office/powerpoint/2010/main" val="89055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140D5E-7E00-ADB7-D8E1-34B20489A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E8199F69-BA43-51DD-4743-C4F475E04FBF}"/>
              </a:ext>
            </a:extLst>
          </p:cNvPr>
          <p:cNvSpPr txBox="1"/>
          <p:nvPr/>
        </p:nvSpPr>
        <p:spPr>
          <a:xfrm>
            <a:off x="3139966" y="5392258"/>
            <a:ext cx="59120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b="1" dirty="0">
                <a:solidFill>
                  <a:srgbClr val="A400A4"/>
                </a:solidFill>
              </a:rPr>
              <a:t>Jakob und seine Söhne </a:t>
            </a:r>
          </a:p>
          <a:p>
            <a:pPr algn="ctr"/>
            <a:r>
              <a:rPr lang="de-DE" sz="1400" i="1" dirty="0">
                <a:solidFill>
                  <a:srgbClr val="A400A4"/>
                </a:solidFill>
              </a:rPr>
              <a:t>1. Mose 29+30+35 in Auszügen</a:t>
            </a:r>
          </a:p>
          <a:p>
            <a:pPr algn="ctr"/>
            <a:r>
              <a:rPr lang="de-DE" sz="1600" dirty="0">
                <a:solidFill>
                  <a:srgbClr val="A400A4"/>
                </a:solidFill>
              </a:rPr>
              <a:t>Animation: Regina Eisenmann</a:t>
            </a:r>
          </a:p>
        </p:txBody>
      </p:sp>
    </p:spTree>
    <p:extLst>
      <p:ext uri="{BB962C8B-B14F-4D97-AF65-F5344CB8AC3E}">
        <p14:creationId xmlns:p14="http://schemas.microsoft.com/office/powerpoint/2010/main" val="346296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3141519" y="1813161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426048" y="3934904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Jakob</a:t>
              </a:r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AD65D8CA-9AE7-B310-0592-7E17DB66F4E8}"/>
              </a:ext>
            </a:extLst>
          </p:cNvPr>
          <p:cNvSpPr txBox="1"/>
          <p:nvPr/>
        </p:nvSpPr>
        <p:spPr>
          <a:xfrm>
            <a:off x="6434211" y="3562713"/>
            <a:ext cx="991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Laban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ABF7409-2D22-F4C7-8D8E-7146C68E8493}"/>
              </a:ext>
            </a:extLst>
          </p:cNvPr>
          <p:cNvSpPr txBox="1"/>
          <p:nvPr/>
        </p:nvSpPr>
        <p:spPr>
          <a:xfrm>
            <a:off x="5537658" y="5284604"/>
            <a:ext cx="160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/>
              <a:t>Haran</a:t>
            </a:r>
          </a:p>
        </p:txBody>
      </p:sp>
      <p:pic>
        <p:nvPicPr>
          <p:cNvPr id="8" name="Grafik 7" descr="Herz mit einfarbiger Füllung">
            <a:extLst>
              <a:ext uri="{FF2B5EF4-FFF2-40B4-BE49-F238E27FC236}">
                <a16:creationId xmlns:a16="http://schemas.microsoft.com/office/drawing/2014/main" id="{40033F2B-CEF5-BADB-9E57-A26F33F42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87021" y="2971800"/>
            <a:ext cx="914400" cy="914400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99AA1989-C6FE-09AE-06F4-E1056F67B555}"/>
              </a:ext>
            </a:extLst>
          </p:cNvPr>
          <p:cNvGrpSpPr/>
          <p:nvPr/>
        </p:nvGrpSpPr>
        <p:grpSpPr>
          <a:xfrm>
            <a:off x="6096000" y="1266660"/>
            <a:ext cx="1605404" cy="2880000"/>
            <a:chOff x="549471" y="1087992"/>
            <a:chExt cx="1605404" cy="2880000"/>
          </a:xfrm>
        </p:grpSpPr>
        <p:pic>
          <p:nvPicPr>
            <p:cNvPr id="17" name="Grafik 16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64ED9755-2872-9A72-3BEA-AC11728ADF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71" y="1087992"/>
              <a:ext cx="1605404" cy="2880000"/>
            </a:xfrm>
            <a:prstGeom prst="rect">
              <a:avLst/>
            </a:prstGeom>
          </p:spPr>
        </p:pic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BCE08722-052D-81B1-896F-692DFE1B2BD5}"/>
                </a:ext>
              </a:extLst>
            </p:cNvPr>
            <p:cNvSpPr txBox="1"/>
            <p:nvPr/>
          </p:nvSpPr>
          <p:spPr>
            <a:xfrm>
              <a:off x="859554" y="3429000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Laban</a:t>
              </a: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0A33D0A-8D71-C8B4-763A-07E48163E9C9}"/>
              </a:ext>
            </a:extLst>
          </p:cNvPr>
          <p:cNvGrpSpPr/>
          <p:nvPr/>
        </p:nvGrpSpPr>
        <p:grpSpPr>
          <a:xfrm>
            <a:off x="7445079" y="2212713"/>
            <a:ext cx="1497976" cy="2700000"/>
            <a:chOff x="10130936" y="3313475"/>
            <a:chExt cx="1497976" cy="2700000"/>
          </a:xfrm>
        </p:grpSpPr>
        <p:pic>
          <p:nvPicPr>
            <p:cNvPr id="12" name="Grafik 11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F643F018-AF18-8E4B-786E-6F7B2E10F7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0936" y="3313475"/>
              <a:ext cx="1497976" cy="270000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F8567733-16AF-3553-1FE8-5E2AAE838F85}"/>
                </a:ext>
              </a:extLst>
            </p:cNvPr>
            <p:cNvSpPr txBox="1"/>
            <p:nvPr/>
          </p:nvSpPr>
          <p:spPr>
            <a:xfrm>
              <a:off x="10591243" y="5478254"/>
              <a:ext cx="630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Lea</a:t>
              </a: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A7FD31F-26BA-A1D4-7628-D237FE35130E}"/>
              </a:ext>
            </a:extLst>
          </p:cNvPr>
          <p:cNvGrpSpPr/>
          <p:nvPr/>
        </p:nvGrpSpPr>
        <p:grpSpPr>
          <a:xfrm>
            <a:off x="8739102" y="3224737"/>
            <a:ext cx="1500515" cy="2700000"/>
            <a:chOff x="8347500" y="2079000"/>
            <a:chExt cx="1500515" cy="2700000"/>
          </a:xfrm>
        </p:grpSpPr>
        <p:pic>
          <p:nvPicPr>
            <p:cNvPr id="10" name="Grafik 9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453E23A6-4359-DBA5-BF43-92E922AEE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7500" y="2079000"/>
              <a:ext cx="1500515" cy="2700000"/>
            </a:xfrm>
            <a:prstGeom prst="rect">
              <a:avLst/>
            </a:prstGeom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8E63F49-CE40-F779-F7A2-F0C7CDD6B6F7}"/>
                </a:ext>
              </a:extLst>
            </p:cNvPr>
            <p:cNvSpPr txBox="1"/>
            <p:nvPr/>
          </p:nvSpPr>
          <p:spPr>
            <a:xfrm>
              <a:off x="8692076" y="4261977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Rahel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190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3141519" y="1813161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523351" y="3887542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  <p:pic>
        <p:nvPicPr>
          <p:cNvPr id="8" name="Grafik 7" descr="Herz mit einfarbiger Füllung">
            <a:extLst>
              <a:ext uri="{FF2B5EF4-FFF2-40B4-BE49-F238E27FC236}">
                <a16:creationId xmlns:a16="http://schemas.microsoft.com/office/drawing/2014/main" id="{40033F2B-CEF5-BADB-9E57-A26F33F42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87021" y="2971800"/>
            <a:ext cx="914400" cy="914400"/>
          </a:xfrm>
          <a:prstGeom prst="rect">
            <a:avLst/>
          </a:prstGeom>
        </p:spPr>
      </p:pic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1B78877-FC83-B3E9-27B6-4CA612CFA80B}"/>
              </a:ext>
            </a:extLst>
          </p:cNvPr>
          <p:cNvGrpSpPr/>
          <p:nvPr/>
        </p:nvGrpSpPr>
        <p:grpSpPr>
          <a:xfrm>
            <a:off x="5057109" y="976961"/>
            <a:ext cx="2280550" cy="1353154"/>
            <a:chOff x="3755522" y="341584"/>
            <a:chExt cx="2280550" cy="1353154"/>
          </a:xfrm>
        </p:grpSpPr>
        <p:sp>
          <p:nvSpPr>
            <p:cNvPr id="21" name="Sprechblase: oval 20">
              <a:extLst>
                <a:ext uri="{FF2B5EF4-FFF2-40B4-BE49-F238E27FC236}">
                  <a16:creationId xmlns:a16="http://schemas.microsoft.com/office/drawing/2014/main" id="{8A7D2DBD-8D75-B097-3BE4-A4F98290CE5A}"/>
                </a:ext>
              </a:extLst>
            </p:cNvPr>
            <p:cNvSpPr/>
            <p:nvPr/>
          </p:nvSpPr>
          <p:spPr>
            <a:xfrm>
              <a:off x="3755522" y="341584"/>
              <a:ext cx="2280550" cy="1353154"/>
            </a:xfrm>
            <a:prstGeom prst="wedgeEllipseCallout">
              <a:avLst>
                <a:gd name="adj1" fmla="val 61540"/>
                <a:gd name="adj2" fmla="val 66106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51E545AD-CCAF-6A74-1B97-8A38B7FA2570}"/>
                </a:ext>
              </a:extLst>
            </p:cNvPr>
            <p:cNvSpPr txBox="1"/>
            <p:nvPr/>
          </p:nvSpPr>
          <p:spPr>
            <a:xfrm>
              <a:off x="4001746" y="428756"/>
              <a:ext cx="1722922" cy="10772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de-DE" sz="3200" dirty="0"/>
                <a:t>7 Jahre arbeiten!</a:t>
              </a:r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038CB001-D107-6E88-2493-6EB51FC66278}"/>
              </a:ext>
            </a:extLst>
          </p:cNvPr>
          <p:cNvGrpSpPr/>
          <p:nvPr/>
        </p:nvGrpSpPr>
        <p:grpSpPr>
          <a:xfrm>
            <a:off x="9853015" y="3865415"/>
            <a:ext cx="1200414" cy="2160000"/>
            <a:chOff x="9601650" y="1270284"/>
            <a:chExt cx="1200414" cy="2160000"/>
          </a:xfrm>
        </p:grpSpPr>
        <p:pic>
          <p:nvPicPr>
            <p:cNvPr id="17" name="Grafik 16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C22DEB97-0BD4-C52A-1A02-28E972D5CE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1650" y="1270284"/>
              <a:ext cx="1200414" cy="2160000"/>
            </a:xfrm>
            <a:prstGeom prst="rect">
              <a:avLst/>
            </a:prstGeom>
          </p:spPr>
        </p:pic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4B405D2B-2229-06B7-F73A-AECEAAC711F4}"/>
                </a:ext>
              </a:extLst>
            </p:cNvPr>
            <p:cNvSpPr txBox="1"/>
            <p:nvPr/>
          </p:nvSpPr>
          <p:spPr>
            <a:xfrm>
              <a:off x="9787894" y="2917225"/>
              <a:ext cx="955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Rahel</a:t>
              </a: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CF95F59-C7CF-92B3-BC42-38BBE8985D15}"/>
              </a:ext>
            </a:extLst>
          </p:cNvPr>
          <p:cNvGrpSpPr/>
          <p:nvPr/>
        </p:nvGrpSpPr>
        <p:grpSpPr>
          <a:xfrm>
            <a:off x="7445079" y="1813161"/>
            <a:ext cx="1605404" cy="2880000"/>
            <a:chOff x="854951" y="1087992"/>
            <a:chExt cx="1605404" cy="2880000"/>
          </a:xfrm>
        </p:grpSpPr>
        <p:pic>
          <p:nvPicPr>
            <p:cNvPr id="9" name="Grafik 8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44DC5FA8-ECEE-01D1-C962-9CF2F1D858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951" y="1087992"/>
              <a:ext cx="1605404" cy="2880000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7D3DA7BE-7822-F763-1438-6C636F76AA10}"/>
                </a:ext>
              </a:extLst>
            </p:cNvPr>
            <p:cNvSpPr txBox="1"/>
            <p:nvPr/>
          </p:nvSpPr>
          <p:spPr>
            <a:xfrm>
              <a:off x="1161952" y="3374129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Laban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881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3141519" y="1813161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496853" y="3904015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  <p:pic>
        <p:nvPicPr>
          <p:cNvPr id="8" name="Grafik 7" descr="Herz mit einfarbiger Füllung">
            <a:extLst>
              <a:ext uri="{FF2B5EF4-FFF2-40B4-BE49-F238E27FC236}">
                <a16:creationId xmlns:a16="http://schemas.microsoft.com/office/drawing/2014/main" id="{40033F2B-CEF5-BADB-9E57-A26F33F42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87021" y="2971800"/>
            <a:ext cx="914400" cy="914400"/>
          </a:xfrm>
          <a:prstGeom prst="rect">
            <a:avLst/>
          </a:prstGeom>
        </p:spPr>
      </p:pic>
      <p:pic>
        <p:nvPicPr>
          <p:cNvPr id="9" name="Grafik 8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2FF825B8-DF7B-3F4A-BEF9-0B2B30031C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764" y="3548455"/>
            <a:ext cx="1310754" cy="951058"/>
          </a:xfrm>
          <a:prstGeom prst="rect">
            <a:avLst/>
          </a:prstGeom>
        </p:spPr>
      </p:pic>
      <p:pic>
        <p:nvPicPr>
          <p:cNvPr id="12" name="Grafik 11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89F522EB-A243-095F-A8F7-EA191C132F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52" y="4849008"/>
            <a:ext cx="1310754" cy="951058"/>
          </a:xfrm>
          <a:prstGeom prst="rect">
            <a:avLst/>
          </a:prstGeom>
        </p:spPr>
      </p:pic>
      <p:pic>
        <p:nvPicPr>
          <p:cNvPr id="13" name="Grafik 12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BBD280A7-3A2A-1687-31A3-864CA77985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020" y="3306366"/>
            <a:ext cx="1310754" cy="951058"/>
          </a:xfrm>
          <a:prstGeom prst="rect">
            <a:avLst/>
          </a:prstGeom>
        </p:spPr>
      </p:pic>
      <p:pic>
        <p:nvPicPr>
          <p:cNvPr id="17" name="Grafik 16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8C2E0D11-AACA-29F2-013F-6D8348A029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34325" y="4577436"/>
            <a:ext cx="1310754" cy="951058"/>
          </a:xfrm>
          <a:prstGeom prst="rect">
            <a:avLst/>
          </a:prstGeom>
        </p:spPr>
      </p:pic>
      <p:pic>
        <p:nvPicPr>
          <p:cNvPr id="18" name="Grafik 17" descr="Ein Bild, das Clipart, Kunst enthält.&#10;&#10;Automatisch generierte Beschreibung">
            <a:extLst>
              <a:ext uri="{FF2B5EF4-FFF2-40B4-BE49-F238E27FC236}">
                <a16:creationId xmlns:a16="http://schemas.microsoft.com/office/drawing/2014/main" id="{100ACCE6-D7B2-181D-FD90-4D293F0B86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071" y="4413271"/>
            <a:ext cx="1310754" cy="951058"/>
          </a:xfrm>
          <a:prstGeom prst="rect">
            <a:avLst/>
          </a:prstGeom>
        </p:spPr>
      </p:pic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243FF09-DA36-FB70-66A0-127DCD36203A}"/>
              </a:ext>
            </a:extLst>
          </p:cNvPr>
          <p:cNvCxnSpPr>
            <a:cxnSpLocks/>
          </p:cNvCxnSpPr>
          <p:nvPr/>
        </p:nvCxnSpPr>
        <p:spPr>
          <a:xfrm>
            <a:off x="3131687" y="2069432"/>
            <a:ext cx="355334" cy="2623729"/>
          </a:xfrm>
          <a:prstGeom prst="line">
            <a:avLst/>
          </a:prstGeom>
          <a:ln w="107950" cap="rnd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F2048DB2-87AA-D1E0-DA1D-0E718DC81135}"/>
              </a:ext>
            </a:extLst>
          </p:cNvPr>
          <p:cNvSpPr txBox="1"/>
          <p:nvPr/>
        </p:nvSpPr>
        <p:spPr>
          <a:xfrm>
            <a:off x="5367685" y="1679182"/>
            <a:ext cx="3270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dirty="0"/>
              <a:t>7 Jahre</a:t>
            </a:r>
          </a:p>
        </p:txBody>
      </p: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DEF5C64E-BB5D-2FAB-147C-F8210B9BF162}"/>
              </a:ext>
            </a:extLst>
          </p:cNvPr>
          <p:cNvGrpSpPr/>
          <p:nvPr/>
        </p:nvGrpSpPr>
        <p:grpSpPr>
          <a:xfrm>
            <a:off x="9657175" y="2701895"/>
            <a:ext cx="1200414" cy="2160000"/>
            <a:chOff x="9601650" y="1270284"/>
            <a:chExt cx="1200414" cy="2160000"/>
          </a:xfrm>
        </p:grpSpPr>
        <p:pic>
          <p:nvPicPr>
            <p:cNvPr id="31" name="Grafik 30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6F953F99-9B47-F235-E0EC-780FFDBB9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1650" y="1270284"/>
              <a:ext cx="1200414" cy="2160000"/>
            </a:xfrm>
            <a:prstGeom prst="rect">
              <a:avLst/>
            </a:prstGeom>
          </p:spPr>
        </p:pic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29BC6E9B-BEE6-AAE0-1B9B-C53B125BBFA9}"/>
                </a:ext>
              </a:extLst>
            </p:cNvPr>
            <p:cNvSpPr txBox="1"/>
            <p:nvPr/>
          </p:nvSpPr>
          <p:spPr>
            <a:xfrm>
              <a:off x="9787894" y="2917225"/>
              <a:ext cx="955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Rahel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9D25CDA-6055-A1EB-346B-D7DAB881CDB9}"/>
              </a:ext>
            </a:extLst>
          </p:cNvPr>
          <p:cNvGrpSpPr/>
          <p:nvPr/>
        </p:nvGrpSpPr>
        <p:grpSpPr>
          <a:xfrm>
            <a:off x="10357878" y="3548455"/>
            <a:ext cx="1605404" cy="2880000"/>
            <a:chOff x="549471" y="1087992"/>
            <a:chExt cx="1605404" cy="2880000"/>
          </a:xfrm>
        </p:grpSpPr>
        <p:pic>
          <p:nvPicPr>
            <p:cNvPr id="6" name="Grafik 5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C2423568-9AD0-36AB-07FE-A262E21DC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71" y="1087992"/>
              <a:ext cx="1605404" cy="2880000"/>
            </a:xfrm>
            <a:prstGeom prst="rect">
              <a:avLst/>
            </a:prstGeom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4B5B3D40-9E1D-5D8B-822B-971B6EAD2A5B}"/>
                </a:ext>
              </a:extLst>
            </p:cNvPr>
            <p:cNvSpPr txBox="1"/>
            <p:nvPr/>
          </p:nvSpPr>
          <p:spPr>
            <a:xfrm>
              <a:off x="859554" y="3429000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Laban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508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enkblase: wolkenförmig 5">
            <a:extLst>
              <a:ext uri="{FF2B5EF4-FFF2-40B4-BE49-F238E27FC236}">
                <a16:creationId xmlns:a16="http://schemas.microsoft.com/office/drawing/2014/main" id="{FA0C8C9E-2342-246A-DD91-92291CF4E8E3}"/>
              </a:ext>
            </a:extLst>
          </p:cNvPr>
          <p:cNvSpPr/>
          <p:nvPr/>
        </p:nvSpPr>
        <p:spPr>
          <a:xfrm>
            <a:off x="7011330" y="832585"/>
            <a:ext cx="2496826" cy="1378760"/>
          </a:xfrm>
          <a:prstGeom prst="cloudCallout">
            <a:avLst>
              <a:gd name="adj1" fmla="val -46276"/>
              <a:gd name="adj2" fmla="val 583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E2446F0-5963-2415-D9D3-EE55A88B2717}"/>
              </a:ext>
            </a:extLst>
          </p:cNvPr>
          <p:cNvSpPr txBox="1"/>
          <p:nvPr/>
        </p:nvSpPr>
        <p:spPr>
          <a:xfrm>
            <a:off x="7400877" y="1015127"/>
            <a:ext cx="172292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Rahel!</a:t>
            </a:r>
          </a:p>
        </p:txBody>
      </p:sp>
      <p:pic>
        <p:nvPicPr>
          <p:cNvPr id="16" name="Grafik 15" descr="Herz mit einfarbiger Füllung">
            <a:extLst>
              <a:ext uri="{FF2B5EF4-FFF2-40B4-BE49-F238E27FC236}">
                <a16:creationId xmlns:a16="http://schemas.microsoft.com/office/drawing/2014/main" id="{430BE852-E081-361C-6868-C807157BE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6248" y="1422882"/>
            <a:ext cx="624375" cy="624375"/>
          </a:xfrm>
          <a:prstGeom prst="rect">
            <a:avLst/>
          </a:prstGeom>
        </p:spPr>
      </p:pic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ABBAAD4-B434-0BD5-00E2-D772BDC39C55}"/>
              </a:ext>
            </a:extLst>
          </p:cNvPr>
          <p:cNvGrpSpPr/>
          <p:nvPr/>
        </p:nvGrpSpPr>
        <p:grpSpPr>
          <a:xfrm>
            <a:off x="8956391" y="2862666"/>
            <a:ext cx="1605404" cy="2880000"/>
            <a:chOff x="549471" y="1087992"/>
            <a:chExt cx="1605404" cy="2880000"/>
          </a:xfrm>
        </p:grpSpPr>
        <p:pic>
          <p:nvPicPr>
            <p:cNvPr id="20" name="Grafik 19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3222AE16-36CB-3967-FB8E-AE8048D494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71" y="1087992"/>
              <a:ext cx="1605404" cy="2880000"/>
            </a:xfrm>
            <a:prstGeom prst="rect">
              <a:avLst/>
            </a:prstGeom>
          </p:spPr>
        </p:pic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37083F82-EC45-5E52-663C-C4A955FEDFF5}"/>
                </a:ext>
              </a:extLst>
            </p:cNvPr>
            <p:cNvSpPr txBox="1"/>
            <p:nvPr/>
          </p:nvSpPr>
          <p:spPr>
            <a:xfrm>
              <a:off x="859554" y="3429000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Laban</a:t>
              </a:r>
            </a:p>
          </p:txBody>
        </p:sp>
      </p:grpSp>
      <p:pic>
        <p:nvPicPr>
          <p:cNvPr id="24" name="Grafik 23" descr="Ein Bild, das Cartoon, pink, Kunst enthält.&#10;&#10;Automatisch generierte Beschreibung">
            <a:extLst>
              <a:ext uri="{FF2B5EF4-FFF2-40B4-BE49-F238E27FC236}">
                <a16:creationId xmlns:a16="http://schemas.microsoft.com/office/drawing/2014/main" id="{3BC4C545-00C1-F232-E10D-87A79F997D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460" y="2211345"/>
            <a:ext cx="1502540" cy="2700000"/>
          </a:xfrm>
          <a:prstGeom prst="rect">
            <a:avLst/>
          </a:prstGeom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5795473" y="2031345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532506" y="3872726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575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9F9E107-E0B8-C3A2-A223-BB57015F775D}"/>
              </a:ext>
            </a:extLst>
          </p:cNvPr>
          <p:cNvGrpSpPr/>
          <p:nvPr/>
        </p:nvGrpSpPr>
        <p:grpSpPr>
          <a:xfrm>
            <a:off x="4259076" y="2211345"/>
            <a:ext cx="1497976" cy="2700000"/>
            <a:chOff x="10130936" y="3313475"/>
            <a:chExt cx="1497976" cy="2700000"/>
          </a:xfrm>
        </p:grpSpPr>
        <p:pic>
          <p:nvPicPr>
            <p:cNvPr id="8" name="Grafik 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14F4671A-F2A4-D3BC-08BC-448553533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0936" y="3313475"/>
              <a:ext cx="1497976" cy="270000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B051DAC8-7B02-5534-F28B-66C62AAB07B1}"/>
                </a:ext>
              </a:extLst>
            </p:cNvPr>
            <p:cNvSpPr txBox="1"/>
            <p:nvPr/>
          </p:nvSpPr>
          <p:spPr>
            <a:xfrm>
              <a:off x="10564530" y="5454665"/>
              <a:ext cx="630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Lea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5974526" y="2031345"/>
            <a:ext cx="1605404" cy="2880000"/>
            <a:chOff x="3320572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0572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755521" y="3901316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  <p:sp>
        <p:nvSpPr>
          <p:cNvPr id="25" name="Denkblase: wolkenförmig 24">
            <a:extLst>
              <a:ext uri="{FF2B5EF4-FFF2-40B4-BE49-F238E27FC236}">
                <a16:creationId xmlns:a16="http://schemas.microsoft.com/office/drawing/2014/main" id="{31D972AD-0E8F-F185-78D1-3830FC272746}"/>
              </a:ext>
            </a:extLst>
          </p:cNvPr>
          <p:cNvSpPr/>
          <p:nvPr/>
        </p:nvSpPr>
        <p:spPr>
          <a:xfrm>
            <a:off x="7011330" y="832585"/>
            <a:ext cx="2496826" cy="1378760"/>
          </a:xfrm>
          <a:prstGeom prst="cloudCallout">
            <a:avLst>
              <a:gd name="adj1" fmla="val -46276"/>
              <a:gd name="adj2" fmla="val 583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2779731-5462-F45B-0E8A-3C450086B718}"/>
              </a:ext>
            </a:extLst>
          </p:cNvPr>
          <p:cNvSpPr txBox="1"/>
          <p:nvPr/>
        </p:nvSpPr>
        <p:spPr>
          <a:xfrm>
            <a:off x="7400877" y="1015127"/>
            <a:ext cx="172292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Lea!</a:t>
            </a:r>
          </a:p>
        </p:txBody>
      </p:sp>
      <p:pic>
        <p:nvPicPr>
          <p:cNvPr id="29" name="Grafik 28" descr="Gebrochenes Herz mit einfarbiger Füllung">
            <a:extLst>
              <a:ext uri="{FF2B5EF4-FFF2-40B4-BE49-F238E27FC236}">
                <a16:creationId xmlns:a16="http://schemas.microsoft.com/office/drawing/2014/main" id="{C3A40343-D84C-D469-1A65-A9E08D67BE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85879" y="1414872"/>
            <a:ext cx="747728" cy="7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12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9F9E107-E0B8-C3A2-A223-BB57015F775D}"/>
              </a:ext>
            </a:extLst>
          </p:cNvPr>
          <p:cNvGrpSpPr/>
          <p:nvPr/>
        </p:nvGrpSpPr>
        <p:grpSpPr>
          <a:xfrm>
            <a:off x="4259076" y="2211345"/>
            <a:ext cx="1497976" cy="2700000"/>
            <a:chOff x="10130936" y="3313475"/>
            <a:chExt cx="1497976" cy="2700000"/>
          </a:xfrm>
        </p:grpSpPr>
        <p:pic>
          <p:nvPicPr>
            <p:cNvPr id="8" name="Grafik 7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14F4671A-F2A4-D3BC-08BC-448553533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0936" y="3313475"/>
              <a:ext cx="1497976" cy="270000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B051DAC8-7B02-5534-F28B-66C62AAB07B1}"/>
                </a:ext>
              </a:extLst>
            </p:cNvPr>
            <p:cNvSpPr txBox="1"/>
            <p:nvPr/>
          </p:nvSpPr>
          <p:spPr>
            <a:xfrm>
              <a:off x="10564530" y="5454665"/>
              <a:ext cx="630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Lea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5974526" y="2031345"/>
            <a:ext cx="1605404" cy="2880000"/>
            <a:chOff x="3320572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0572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755521" y="3901316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A46A081B-D98D-EAEA-BB03-430301DA695B}"/>
              </a:ext>
            </a:extLst>
          </p:cNvPr>
          <p:cNvGrpSpPr/>
          <p:nvPr/>
        </p:nvGrpSpPr>
        <p:grpSpPr>
          <a:xfrm>
            <a:off x="7427358" y="929595"/>
            <a:ext cx="2758605" cy="1718845"/>
            <a:chOff x="7427358" y="929595"/>
            <a:chExt cx="2758605" cy="1718845"/>
          </a:xfrm>
        </p:grpSpPr>
        <p:sp>
          <p:nvSpPr>
            <p:cNvPr id="21" name="Sprechblase: oval 20">
              <a:extLst>
                <a:ext uri="{FF2B5EF4-FFF2-40B4-BE49-F238E27FC236}">
                  <a16:creationId xmlns:a16="http://schemas.microsoft.com/office/drawing/2014/main" id="{8C94B0F9-1F86-DABD-B2C5-CB16A1B110AA}"/>
                </a:ext>
              </a:extLst>
            </p:cNvPr>
            <p:cNvSpPr/>
            <p:nvPr/>
          </p:nvSpPr>
          <p:spPr>
            <a:xfrm flipH="1">
              <a:off x="7427358" y="929595"/>
              <a:ext cx="2758605" cy="1353154"/>
            </a:xfrm>
            <a:prstGeom prst="wedgeEllipseCallout">
              <a:avLst>
                <a:gd name="adj1" fmla="val 61540"/>
                <a:gd name="adj2" fmla="val 66106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BE4D1B7D-805D-A3D7-E25A-3F2046C828A9}"/>
                </a:ext>
              </a:extLst>
            </p:cNvPr>
            <p:cNvSpPr txBox="1"/>
            <p:nvPr/>
          </p:nvSpPr>
          <p:spPr>
            <a:xfrm>
              <a:off x="7723736" y="1078780"/>
              <a:ext cx="2084086" cy="1569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de-DE" sz="3200" dirty="0"/>
                <a:t>Ich wollte Rahel!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0ABA0652-5D21-C0F3-D4CC-C4EE9AE6ED52}"/>
              </a:ext>
            </a:extLst>
          </p:cNvPr>
          <p:cNvGrpSpPr/>
          <p:nvPr/>
        </p:nvGrpSpPr>
        <p:grpSpPr>
          <a:xfrm>
            <a:off x="8956391" y="2862666"/>
            <a:ext cx="1605404" cy="2880000"/>
            <a:chOff x="549471" y="1087992"/>
            <a:chExt cx="1605404" cy="2880000"/>
          </a:xfrm>
        </p:grpSpPr>
        <p:pic>
          <p:nvPicPr>
            <p:cNvPr id="6" name="Grafik 5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2B5F50DF-8E80-CD3D-24BF-1E362DD9FF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71" y="1087992"/>
              <a:ext cx="1605404" cy="2880000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B54B043E-92A0-2671-28B9-9B42E6183D91}"/>
                </a:ext>
              </a:extLst>
            </p:cNvPr>
            <p:cNvSpPr txBox="1"/>
            <p:nvPr/>
          </p:nvSpPr>
          <p:spPr>
            <a:xfrm>
              <a:off x="859554" y="3429000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Laban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56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4F25350-5D80-C6C4-8727-47C176D2FF5E}"/>
              </a:ext>
            </a:extLst>
          </p:cNvPr>
          <p:cNvSpPr/>
          <p:nvPr/>
        </p:nvSpPr>
        <p:spPr>
          <a:xfrm>
            <a:off x="2683844" y="3041583"/>
            <a:ext cx="6824312" cy="29838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938A111-31D4-B2CB-E802-A64DF5A24E57}"/>
              </a:ext>
            </a:extLst>
          </p:cNvPr>
          <p:cNvGrpSpPr/>
          <p:nvPr/>
        </p:nvGrpSpPr>
        <p:grpSpPr>
          <a:xfrm>
            <a:off x="3141519" y="1813161"/>
            <a:ext cx="1605404" cy="2880000"/>
            <a:chOff x="3141519" y="1601405"/>
            <a:chExt cx="1605404" cy="2880000"/>
          </a:xfrm>
        </p:grpSpPr>
        <p:pic>
          <p:nvPicPr>
            <p:cNvPr id="14" name="Grafik 13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D4F11AED-0D53-E417-7495-73212C78C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1519" y="1601405"/>
              <a:ext cx="1605404" cy="2880000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258AAABB-22B9-BD55-E6E2-A67D0575CBB8}"/>
                </a:ext>
              </a:extLst>
            </p:cNvPr>
            <p:cNvSpPr txBox="1"/>
            <p:nvPr/>
          </p:nvSpPr>
          <p:spPr>
            <a:xfrm>
              <a:off x="3523351" y="3887542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Jakob</a:t>
              </a: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A7FD31F-26BA-A1D4-7628-D237FE35130E}"/>
              </a:ext>
            </a:extLst>
          </p:cNvPr>
          <p:cNvGrpSpPr/>
          <p:nvPr/>
        </p:nvGrpSpPr>
        <p:grpSpPr>
          <a:xfrm>
            <a:off x="9778303" y="1792846"/>
            <a:ext cx="1200414" cy="2160000"/>
            <a:chOff x="8742127" y="3107480"/>
            <a:chExt cx="1200414" cy="2160000"/>
          </a:xfrm>
        </p:grpSpPr>
        <p:pic>
          <p:nvPicPr>
            <p:cNvPr id="10" name="Grafik 9" descr="Ein Bild, das rot, Kunst, Darstellung enthält.&#10;&#10;Automatisch generierte Beschreibung">
              <a:extLst>
                <a:ext uri="{FF2B5EF4-FFF2-40B4-BE49-F238E27FC236}">
                  <a16:creationId xmlns:a16="http://schemas.microsoft.com/office/drawing/2014/main" id="{453E23A6-4359-DBA5-BF43-92E922AEE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2127" y="3107480"/>
              <a:ext cx="1200414" cy="2160000"/>
            </a:xfrm>
            <a:prstGeom prst="rect">
              <a:avLst/>
            </a:prstGeom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8E63F49-CE40-F779-F7A2-F0C7CDD6B6F7}"/>
                </a:ext>
              </a:extLst>
            </p:cNvPr>
            <p:cNvSpPr txBox="1"/>
            <p:nvPr/>
          </p:nvSpPr>
          <p:spPr>
            <a:xfrm>
              <a:off x="8915691" y="4794290"/>
              <a:ext cx="9559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Rahel</a:t>
              </a:r>
            </a:p>
          </p:txBody>
        </p:sp>
      </p:grpSp>
      <p:pic>
        <p:nvPicPr>
          <p:cNvPr id="8" name="Grafik 7" descr="Herz mit einfarbiger Füllung">
            <a:extLst>
              <a:ext uri="{FF2B5EF4-FFF2-40B4-BE49-F238E27FC236}">
                <a16:creationId xmlns:a16="http://schemas.microsoft.com/office/drawing/2014/main" id="{40033F2B-CEF5-BADB-9E57-A26F33F421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87021" y="2971800"/>
            <a:ext cx="914400" cy="914400"/>
          </a:xfrm>
          <a:prstGeom prst="rect">
            <a:avLst/>
          </a:prstGeom>
        </p:spPr>
      </p:pic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1B78877-FC83-B3E9-27B6-4CA612CFA80B}"/>
              </a:ext>
            </a:extLst>
          </p:cNvPr>
          <p:cNvGrpSpPr/>
          <p:nvPr/>
        </p:nvGrpSpPr>
        <p:grpSpPr>
          <a:xfrm>
            <a:off x="3565556" y="176391"/>
            <a:ext cx="3688367" cy="1758287"/>
            <a:chOff x="3747498" y="341584"/>
            <a:chExt cx="2416128" cy="1353154"/>
          </a:xfrm>
        </p:grpSpPr>
        <p:sp>
          <p:nvSpPr>
            <p:cNvPr id="21" name="Sprechblase: oval 20">
              <a:extLst>
                <a:ext uri="{FF2B5EF4-FFF2-40B4-BE49-F238E27FC236}">
                  <a16:creationId xmlns:a16="http://schemas.microsoft.com/office/drawing/2014/main" id="{8A7D2DBD-8D75-B097-3BE4-A4F98290CE5A}"/>
                </a:ext>
              </a:extLst>
            </p:cNvPr>
            <p:cNvSpPr/>
            <p:nvPr/>
          </p:nvSpPr>
          <p:spPr>
            <a:xfrm>
              <a:off x="3755522" y="341584"/>
              <a:ext cx="2280550" cy="1353154"/>
            </a:xfrm>
            <a:prstGeom prst="wedgeEllipseCallout">
              <a:avLst>
                <a:gd name="adj1" fmla="val 61540"/>
                <a:gd name="adj2" fmla="val 66106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51E545AD-CCAF-6A74-1B97-8A38B7FA2570}"/>
                </a:ext>
              </a:extLst>
            </p:cNvPr>
            <p:cNvSpPr txBox="1"/>
            <p:nvPr/>
          </p:nvSpPr>
          <p:spPr>
            <a:xfrm>
              <a:off x="3747498" y="569188"/>
              <a:ext cx="2416128" cy="829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de-DE" sz="3200" dirty="0"/>
                <a:t>Noch einmal </a:t>
              </a:r>
            </a:p>
            <a:p>
              <a:pPr algn="ctr"/>
              <a:r>
                <a:rPr lang="de-DE" sz="3200" dirty="0"/>
                <a:t>7 Jahre arbeiten!</a:t>
              </a:r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5F96D36-DAD5-5E54-9FB8-083803AAD55D}"/>
              </a:ext>
            </a:extLst>
          </p:cNvPr>
          <p:cNvGrpSpPr/>
          <p:nvPr/>
        </p:nvGrpSpPr>
        <p:grpSpPr>
          <a:xfrm>
            <a:off x="1373842" y="1813161"/>
            <a:ext cx="1198381" cy="2160000"/>
            <a:chOff x="10130944" y="3313475"/>
            <a:chExt cx="1198381" cy="2160000"/>
          </a:xfrm>
        </p:grpSpPr>
        <p:pic>
          <p:nvPicPr>
            <p:cNvPr id="9" name="Grafik 8" descr="Ein Bild, das Kunst enthält.&#10;&#10;Automatisch generierte Beschreibung mit geringer Zuverlässigkeit">
              <a:extLst>
                <a:ext uri="{FF2B5EF4-FFF2-40B4-BE49-F238E27FC236}">
                  <a16:creationId xmlns:a16="http://schemas.microsoft.com/office/drawing/2014/main" id="{13F93407-3B1B-CE75-3C39-B4E4EAB05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0944" y="3313475"/>
              <a:ext cx="1198381" cy="2160000"/>
            </a:xfrm>
            <a:prstGeom prst="rect">
              <a:avLst/>
            </a:prstGeom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18348F42-32CC-04BC-D4F9-63074FD846B2}"/>
                </a:ext>
              </a:extLst>
            </p:cNvPr>
            <p:cNvSpPr txBox="1"/>
            <p:nvPr/>
          </p:nvSpPr>
          <p:spPr>
            <a:xfrm>
              <a:off x="10414740" y="4991495"/>
              <a:ext cx="630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Lea</a:t>
              </a: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5EAB6D3-7E43-BFD4-7A92-F346482B337F}"/>
              </a:ext>
            </a:extLst>
          </p:cNvPr>
          <p:cNvGrpSpPr/>
          <p:nvPr/>
        </p:nvGrpSpPr>
        <p:grpSpPr>
          <a:xfrm>
            <a:off x="7283415" y="1813161"/>
            <a:ext cx="1605404" cy="2880000"/>
            <a:chOff x="549471" y="1087992"/>
            <a:chExt cx="1605404" cy="2880000"/>
          </a:xfrm>
        </p:grpSpPr>
        <p:pic>
          <p:nvPicPr>
            <p:cNvPr id="17" name="Grafik 16" descr="Ein Bild, das Kunst enthält.&#10;&#10;Automatisch generierte Beschreibung mit mittlerer Zuverlässigkeit">
              <a:extLst>
                <a:ext uri="{FF2B5EF4-FFF2-40B4-BE49-F238E27FC236}">
                  <a16:creationId xmlns:a16="http://schemas.microsoft.com/office/drawing/2014/main" id="{1CD45263-2755-4EEB-6257-AB18EF836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71" y="1087992"/>
              <a:ext cx="1605404" cy="288000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42C63788-B1AE-B707-84A1-54444DAAF02E}"/>
                </a:ext>
              </a:extLst>
            </p:cNvPr>
            <p:cNvSpPr txBox="1"/>
            <p:nvPr/>
          </p:nvSpPr>
          <p:spPr>
            <a:xfrm>
              <a:off x="859554" y="3429000"/>
              <a:ext cx="991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Laban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3279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182</Words>
  <Application>Microsoft Office PowerPoint</Application>
  <PresentationFormat>Breitbild</PresentationFormat>
  <Paragraphs>152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 Eisenmann Eisenmann</dc:creator>
  <cp:lastModifiedBy>Regina Eisenmann Eisenmann</cp:lastModifiedBy>
  <cp:revision>19</cp:revision>
  <dcterms:created xsi:type="dcterms:W3CDTF">2023-06-12T07:32:49Z</dcterms:created>
  <dcterms:modified xsi:type="dcterms:W3CDTF">2025-03-04T22:40:03Z</dcterms:modified>
</cp:coreProperties>
</file>