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66" r:id="rId12"/>
    <p:sldId id="267" r:id="rId13"/>
    <p:sldId id="291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742"/>
    <a:srgbClr val="FCEEC2"/>
    <a:srgbClr val="62520D"/>
    <a:srgbClr val="404040"/>
    <a:srgbClr val="D6B31C"/>
    <a:srgbClr val="E0BB1E"/>
    <a:srgbClr val="EFDA81"/>
    <a:srgbClr val="F7EDC2"/>
    <a:srgbClr val="D6A300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4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31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89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7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85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9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6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72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1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3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8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EC55-7112-420A-8B63-269A28A62B87}" type="datetimeFigureOut">
              <a:rPr lang="de-DE" smtClean="0"/>
              <a:t>04.03.2025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0DA77-ED9B-4074-B759-A1E3759DB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EAB985F-F03C-207B-D0BA-98CE230F2AB0}"/>
              </a:ext>
            </a:extLst>
          </p:cNvPr>
          <p:cNvSpPr/>
          <p:nvPr/>
        </p:nvSpPr>
        <p:spPr>
          <a:xfrm>
            <a:off x="673768" y="779646"/>
            <a:ext cx="8643487" cy="5197642"/>
          </a:xfrm>
          <a:prstGeom prst="rect">
            <a:avLst/>
          </a:prstGeom>
          <a:solidFill>
            <a:schemeClr val="bg1"/>
          </a:solidFill>
          <a:ln>
            <a:solidFill>
              <a:srgbClr val="62520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10F01C-509E-0937-2B75-12039E0F3A8D}"/>
              </a:ext>
            </a:extLst>
          </p:cNvPr>
          <p:cNvSpPr txBox="1"/>
          <p:nvPr/>
        </p:nvSpPr>
        <p:spPr>
          <a:xfrm>
            <a:off x="770021" y="1443841"/>
            <a:ext cx="8119711" cy="390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rgbClr val="E6C742"/>
                </a:solidFill>
                <a:latin typeface="Comic Sans MS" panose="030F0702030302020204" pitchFamily="66" charset="0"/>
              </a:rPr>
              <a:t>Josef </a:t>
            </a:r>
          </a:p>
          <a:p>
            <a:pPr algn="ctr"/>
            <a:r>
              <a:rPr lang="de-DE" sz="7200" b="1" dirty="0">
                <a:solidFill>
                  <a:srgbClr val="E6C742"/>
                </a:solidFill>
                <a:latin typeface="Comic Sans MS" panose="030F0702030302020204" pitchFamily="66" charset="0"/>
              </a:rPr>
              <a:t>und seine Träume</a:t>
            </a:r>
          </a:p>
          <a:p>
            <a:pPr algn="ctr"/>
            <a:endParaRPr lang="de-DE" sz="3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rgbClr val="404040"/>
                </a:solidFill>
                <a:latin typeface="Comic Sans MS" panose="030F0702030302020204" pitchFamily="66" charset="0"/>
              </a:rPr>
              <a:t>Eine Geschichte zum Nachdenken</a:t>
            </a: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rgbClr val="404040"/>
                </a:solidFill>
                <a:latin typeface="Comic Sans MS" panose="030F0702030302020204" pitchFamily="66" charset="0"/>
              </a:rPr>
              <a:t>- erzählt mit biblischen Erzählfiguren</a:t>
            </a:r>
          </a:p>
        </p:txBody>
      </p:sp>
    </p:spTree>
    <p:extLst>
      <p:ext uri="{BB962C8B-B14F-4D97-AF65-F5344CB8AC3E}">
        <p14:creationId xmlns:p14="http://schemas.microsoft.com/office/powerpoint/2010/main" val="237745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tern enthält.&#10;&#10;KI-generierte Inhalte können fehlerhaft sein.">
            <a:extLst>
              <a:ext uri="{FF2B5EF4-FFF2-40B4-BE49-F238E27FC236}">
                <a16:creationId xmlns:a16="http://schemas.microsoft.com/office/drawing/2014/main" id="{FA46D1D5-FDA6-A19A-E1EC-51314A808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27064"/>
            <a:ext cx="9564414" cy="68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ECBD855-2C84-FC92-26D3-30E4FC79C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-1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55B87FE-F48D-CA1E-B2D0-756D9C261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1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299053F-8F00-84B3-40D3-B3D5493A8DB5}"/>
              </a:ext>
            </a:extLst>
          </p:cNvPr>
          <p:cNvSpPr txBox="1"/>
          <p:nvPr/>
        </p:nvSpPr>
        <p:spPr>
          <a:xfrm>
            <a:off x="1996966" y="5318686"/>
            <a:ext cx="5912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2520D"/>
                </a:solidFill>
              </a:rPr>
              <a:t>Josef und seine Träume </a:t>
            </a:r>
          </a:p>
          <a:p>
            <a:pPr algn="ctr"/>
            <a:r>
              <a:rPr lang="de-DE" sz="1400" i="1" dirty="0">
                <a:solidFill>
                  <a:srgbClr val="62520D"/>
                </a:solidFill>
              </a:rPr>
              <a:t>1. Mose 37, 1 – 11</a:t>
            </a:r>
            <a:endParaRPr lang="de-DE" sz="1400" dirty="0">
              <a:solidFill>
                <a:srgbClr val="62520D"/>
              </a:solidFill>
            </a:endParaRPr>
          </a:p>
          <a:p>
            <a:pPr algn="ctr"/>
            <a:r>
              <a:rPr lang="de-DE" sz="1600" dirty="0">
                <a:solidFill>
                  <a:srgbClr val="62520D"/>
                </a:solidFill>
              </a:rPr>
              <a:t>Fotos: Regina Eisenmann</a:t>
            </a:r>
          </a:p>
          <a:p>
            <a:pPr algn="ctr"/>
            <a:r>
              <a:rPr lang="de-DE" sz="1600" dirty="0">
                <a:solidFill>
                  <a:srgbClr val="62520D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820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draußen, mehrere enthält.&#10;&#10;Automatisch generierte Beschreibung">
            <a:extLst>
              <a:ext uri="{FF2B5EF4-FFF2-40B4-BE49-F238E27FC236}">
                <a16:creationId xmlns:a16="http://schemas.microsoft.com/office/drawing/2014/main" id="{83C31E27-3B99-3FCA-ECA6-ADEA7151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-1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98E359-07A3-BD65-2590-227B7129D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9955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Gelände, Person enthält.&#10;&#10;Automatisch generierte Beschreibung">
            <a:extLst>
              <a:ext uri="{FF2B5EF4-FFF2-40B4-BE49-F238E27FC236}">
                <a16:creationId xmlns:a16="http://schemas.microsoft.com/office/drawing/2014/main" id="{0060FD0A-C6EA-0DBE-B3DB-CB2450026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-1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Gelände, Person, Gruppe enthält.&#10;&#10;Automatisch generierte Beschreibung">
            <a:extLst>
              <a:ext uri="{FF2B5EF4-FFF2-40B4-BE49-F238E27FC236}">
                <a16:creationId xmlns:a16="http://schemas.microsoft.com/office/drawing/2014/main" id="{2C812C1A-AAD3-E01B-8227-68C418254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/>
          <a:stretch/>
        </p:blipFill>
        <p:spPr>
          <a:xfrm>
            <a:off x="-966450" y="0"/>
            <a:ext cx="108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28274D22-DB31-AA84-80FF-B0181700F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4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26F766-EE4C-E53B-ABD4-ECF9654E1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3749" b="-1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6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Gelände, Person, draußen, Puppe enthält.&#10;&#10;Automatisch generierte Beschreibung">
            <a:extLst>
              <a:ext uri="{FF2B5EF4-FFF2-40B4-BE49-F238E27FC236}">
                <a16:creationId xmlns:a16="http://schemas.microsoft.com/office/drawing/2014/main" id="{86B693EB-C8B1-D945-A57D-46B55CE2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2" b="2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E72D38-84F8-8C62-70CC-463EC698F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r="4770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A4-Papier (210 x 297 mm)</PresentationFormat>
  <Paragraphs>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 Eisenmann</dc:creator>
  <cp:lastModifiedBy>Regina Eisenmann Eisenmann</cp:lastModifiedBy>
  <cp:revision>30</cp:revision>
  <dcterms:created xsi:type="dcterms:W3CDTF">2022-06-02T16:01:36Z</dcterms:created>
  <dcterms:modified xsi:type="dcterms:W3CDTF">2025-03-04T23:42:03Z</dcterms:modified>
</cp:coreProperties>
</file>