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0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91" r:id="rId2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8D8173"/>
    <a:srgbClr val="6E6459"/>
    <a:srgbClr val="E26714"/>
    <a:srgbClr val="A8A596"/>
    <a:srgbClr val="C4C2B8"/>
    <a:srgbClr val="FF4F4F"/>
    <a:srgbClr val="ADAA9D"/>
    <a:srgbClr val="A0AAA5"/>
    <a:srgbClr val="A3B9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6" autoAdjust="0"/>
    <p:restoredTop sz="94660"/>
  </p:normalViewPr>
  <p:slideViewPr>
    <p:cSldViewPr snapToGrid="0">
      <p:cViewPr varScale="1">
        <p:scale>
          <a:sx n="91" d="100"/>
          <a:sy n="91" d="100"/>
        </p:scale>
        <p:origin x="154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4EC55-7112-420A-8B63-269A28A62B87}" type="datetimeFigureOut">
              <a:rPr lang="de-DE" smtClean="0"/>
              <a:t>04.03.2025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0DA77-ED9B-4074-B759-A1E3759DB0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2315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4EC55-7112-420A-8B63-269A28A62B87}" type="datetimeFigureOut">
              <a:rPr lang="de-DE" smtClean="0"/>
              <a:t>04.03.2025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0DA77-ED9B-4074-B759-A1E3759DB0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846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4EC55-7112-420A-8B63-269A28A62B87}" type="datetimeFigureOut">
              <a:rPr lang="de-DE" smtClean="0"/>
              <a:t>04.03.2025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0DA77-ED9B-4074-B759-A1E3759DB0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3894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4EC55-7112-420A-8B63-269A28A62B87}" type="datetimeFigureOut">
              <a:rPr lang="de-DE" smtClean="0"/>
              <a:t>04.03.2025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0DA77-ED9B-4074-B759-A1E3759DB0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8763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4EC55-7112-420A-8B63-269A28A62B87}" type="datetimeFigureOut">
              <a:rPr lang="de-DE" smtClean="0"/>
              <a:t>04.03.2025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0DA77-ED9B-4074-B759-A1E3759DB0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1852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4EC55-7112-420A-8B63-269A28A62B87}" type="datetimeFigureOut">
              <a:rPr lang="de-DE" smtClean="0"/>
              <a:t>04.03.2025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0DA77-ED9B-4074-B759-A1E3759DB0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8692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4EC55-7112-420A-8B63-269A28A62B87}" type="datetimeFigureOut">
              <a:rPr lang="de-DE" smtClean="0"/>
              <a:t>04.03.2025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0DA77-ED9B-4074-B759-A1E3759DB0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069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4EC55-7112-420A-8B63-269A28A62B87}" type="datetimeFigureOut">
              <a:rPr lang="de-DE" smtClean="0"/>
              <a:t>04.03.2025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0DA77-ED9B-4074-B759-A1E3759DB0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0721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4EC55-7112-420A-8B63-269A28A62B87}" type="datetimeFigureOut">
              <a:rPr lang="de-DE" smtClean="0"/>
              <a:t>04.03.2025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0DA77-ED9B-4074-B759-A1E3759DB0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2104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4EC55-7112-420A-8B63-269A28A62B87}" type="datetimeFigureOut">
              <a:rPr lang="de-DE" smtClean="0"/>
              <a:t>04.03.2025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0DA77-ED9B-4074-B759-A1E3759DB0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6037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4EC55-7112-420A-8B63-269A28A62B87}" type="datetimeFigureOut">
              <a:rPr lang="de-DE" smtClean="0"/>
              <a:t>04.03.2025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0DA77-ED9B-4074-B759-A1E3759DB0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8834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EC55-7112-420A-8B63-269A28A62B87}" type="datetimeFigureOut">
              <a:rPr lang="de-DE" smtClean="0"/>
              <a:t>04.03.2025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0DA77-ED9B-4074-B759-A1E3759DB0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4441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8173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9EAB985F-F03C-207B-D0BA-98CE230F2AB0}"/>
              </a:ext>
            </a:extLst>
          </p:cNvPr>
          <p:cNvSpPr/>
          <p:nvPr/>
        </p:nvSpPr>
        <p:spPr>
          <a:xfrm>
            <a:off x="673768" y="779646"/>
            <a:ext cx="8643487" cy="5197642"/>
          </a:xfrm>
          <a:prstGeom prst="rect">
            <a:avLst/>
          </a:prstGeom>
          <a:solidFill>
            <a:schemeClr val="bg1"/>
          </a:solidFill>
          <a:ln>
            <a:solidFill>
              <a:srgbClr val="8D817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210F01C-509E-0937-2B75-12039E0F3A8D}"/>
              </a:ext>
            </a:extLst>
          </p:cNvPr>
          <p:cNvSpPr txBox="1"/>
          <p:nvPr/>
        </p:nvSpPr>
        <p:spPr>
          <a:xfrm>
            <a:off x="1016267" y="1443841"/>
            <a:ext cx="7873465" cy="3909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200" b="1" dirty="0">
                <a:solidFill>
                  <a:srgbClr val="8D8173"/>
                </a:solidFill>
                <a:latin typeface="Comic Sans MS" panose="030F0702030302020204" pitchFamily="66" charset="0"/>
              </a:rPr>
              <a:t>Josef </a:t>
            </a:r>
          </a:p>
          <a:p>
            <a:pPr algn="ctr"/>
            <a:r>
              <a:rPr lang="de-DE" sz="7200" b="1" dirty="0">
                <a:solidFill>
                  <a:srgbClr val="8D8173"/>
                </a:solidFill>
                <a:latin typeface="Comic Sans MS" panose="030F0702030302020204" pitchFamily="66" charset="0"/>
              </a:rPr>
              <a:t>wird verkauft</a:t>
            </a:r>
          </a:p>
          <a:p>
            <a:pPr algn="ctr"/>
            <a:endParaRPr lang="de-DE" sz="3600" dirty="0"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de-DE" sz="2400" dirty="0">
                <a:solidFill>
                  <a:srgbClr val="404040"/>
                </a:solidFill>
                <a:latin typeface="Comic Sans MS" panose="030F0702030302020204" pitchFamily="66" charset="0"/>
              </a:rPr>
              <a:t>Eine Geschichte zum Nachdenken</a:t>
            </a:r>
          </a:p>
          <a:p>
            <a:pPr algn="ctr">
              <a:lnSpc>
                <a:spcPct val="150000"/>
              </a:lnSpc>
            </a:pPr>
            <a:r>
              <a:rPr lang="de-DE" sz="2400" dirty="0">
                <a:solidFill>
                  <a:srgbClr val="404040"/>
                </a:solidFill>
                <a:latin typeface="Comic Sans MS" panose="030F0702030302020204" pitchFamily="66" charset="0"/>
              </a:rPr>
              <a:t>- erzählt mit biblischen Erzählfiguren</a:t>
            </a:r>
          </a:p>
        </p:txBody>
      </p:sp>
    </p:spTree>
    <p:extLst>
      <p:ext uri="{BB962C8B-B14F-4D97-AF65-F5344CB8AC3E}">
        <p14:creationId xmlns:p14="http://schemas.microsoft.com/office/powerpoint/2010/main" val="2377453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Boden, Säugetier, mehrere enthält.&#10;&#10;Automatisch generierte Beschreibung">
            <a:extLst>
              <a:ext uri="{FF2B5EF4-FFF2-40B4-BE49-F238E27FC236}">
                <a16:creationId xmlns:a16="http://schemas.microsoft.com/office/drawing/2014/main" id="{38A5084C-1D9F-9001-984A-D3DDED81C5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6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56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B74CDFF-2F81-B2F7-033D-10440E4C31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5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258E7AC7-4481-E51C-4670-30841D2F5C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6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15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F15FDD07-232B-D3CC-7029-8378528718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" b="1026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71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Boden, draußen enthält.&#10;&#10;Automatisch generierte Beschreibung">
            <a:extLst>
              <a:ext uri="{FF2B5EF4-FFF2-40B4-BE49-F238E27FC236}">
                <a16:creationId xmlns:a16="http://schemas.microsoft.com/office/drawing/2014/main" id="{13CDC988-F8D2-863E-C9BC-00E9BDB428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6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59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618BE9F-F10D-F3F5-E205-F6D5B88512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DE6FE04-0FFB-2C1B-670B-61813250AA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77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Person, Himmel, draußen enthält.&#10;&#10;Automatisch generierte Beschreibung">
            <a:extLst>
              <a:ext uri="{FF2B5EF4-FFF2-40B4-BE49-F238E27FC236}">
                <a16:creationId xmlns:a16="http://schemas.microsoft.com/office/drawing/2014/main" id="{F9E15F6A-1975-C887-091E-2974CAA71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6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22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Person, draußen, Boden enthält.&#10;&#10;Automatisch generierte Beschreibung">
            <a:extLst>
              <a:ext uri="{FF2B5EF4-FFF2-40B4-BE49-F238E27FC236}">
                <a16:creationId xmlns:a16="http://schemas.microsoft.com/office/drawing/2014/main" id="{C6D74AEE-DADE-EE4A-6B0F-4C81D6609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780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22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Person, draußen enthält.&#10;&#10;Automatisch generierte Beschreibung">
            <a:extLst>
              <a:ext uri="{FF2B5EF4-FFF2-40B4-BE49-F238E27FC236}">
                <a16:creationId xmlns:a16="http://schemas.microsoft.com/office/drawing/2014/main" id="{71850052-6314-6626-D1BC-F418E744E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6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5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Person, Säugetier, Gruppe, Pferd enthält.&#10;&#10;Automatisch generierte Beschreibung">
            <a:extLst>
              <a:ext uri="{FF2B5EF4-FFF2-40B4-BE49-F238E27FC236}">
                <a16:creationId xmlns:a16="http://schemas.microsoft.com/office/drawing/2014/main" id="{1629944E-1F55-43E1-ED3A-8D708CB9A2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2" b="2418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11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732A6F2-9169-ABEC-6871-2695656366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47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8173">
            <a:alpha val="4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A697B7-574A-2ED8-D1A1-A2DD3A115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A7978810-792E-85E8-7F67-3875C46C4970}"/>
              </a:ext>
            </a:extLst>
          </p:cNvPr>
          <p:cNvSpPr txBox="1"/>
          <p:nvPr/>
        </p:nvSpPr>
        <p:spPr>
          <a:xfrm>
            <a:off x="1996966" y="5318684"/>
            <a:ext cx="59120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>
                <a:solidFill>
                  <a:srgbClr val="6E6459"/>
                </a:solidFill>
              </a:rPr>
              <a:t>Josef im Brunnen </a:t>
            </a:r>
            <a:endParaRPr lang="de-DE" b="1" dirty="0">
              <a:solidFill>
                <a:srgbClr val="6E6459"/>
              </a:solidFill>
            </a:endParaRPr>
          </a:p>
          <a:p>
            <a:pPr algn="ctr"/>
            <a:r>
              <a:rPr lang="de-DE" sz="1400" i="1" dirty="0">
                <a:solidFill>
                  <a:srgbClr val="6E6459"/>
                </a:solidFill>
              </a:rPr>
              <a:t>1. Mose 37, 12 – 36</a:t>
            </a:r>
            <a:endParaRPr lang="de-DE" sz="1400" dirty="0">
              <a:solidFill>
                <a:srgbClr val="6E6459"/>
              </a:solidFill>
            </a:endParaRPr>
          </a:p>
          <a:p>
            <a:pPr algn="ctr"/>
            <a:r>
              <a:rPr lang="de-DE" sz="1600" i="1" dirty="0">
                <a:solidFill>
                  <a:srgbClr val="6E6459"/>
                </a:solidFill>
              </a:rPr>
              <a:t>Fotos: Regina Eisenmann</a:t>
            </a:r>
          </a:p>
          <a:p>
            <a:pPr algn="ctr"/>
            <a:r>
              <a:rPr lang="de-DE" sz="1600" i="1" dirty="0">
                <a:solidFill>
                  <a:srgbClr val="6E6459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908295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Boden, Säugetier enthält.&#10;&#10;Automatisch generierte Beschreibung">
            <a:extLst>
              <a:ext uri="{FF2B5EF4-FFF2-40B4-BE49-F238E27FC236}">
                <a16:creationId xmlns:a16="http://schemas.microsoft.com/office/drawing/2014/main" id="{0CD8F779-F7FD-48F6-C8A7-BEFB8B6357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36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Boden, draußen, Säugetier, Schmutz enthält.&#10;&#10;Automatisch generierte Beschreibung">
            <a:extLst>
              <a:ext uri="{FF2B5EF4-FFF2-40B4-BE49-F238E27FC236}">
                <a16:creationId xmlns:a16="http://schemas.microsoft.com/office/drawing/2014/main" id="{DA914C23-2495-8478-9418-5FAC4470DD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7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Himmel, Person enthält.&#10;&#10;Automatisch generierte Beschreibung">
            <a:extLst>
              <a:ext uri="{FF2B5EF4-FFF2-40B4-BE49-F238E27FC236}">
                <a16:creationId xmlns:a16="http://schemas.microsoft.com/office/drawing/2014/main" id="{CAFD6D72-D50E-D7DC-367A-8B3F80979E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13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Himmel, Säugetier, draußen enthält.&#10;&#10;Automatisch generierte Beschreibung">
            <a:extLst>
              <a:ext uri="{FF2B5EF4-FFF2-40B4-BE49-F238E27FC236}">
                <a16:creationId xmlns:a16="http://schemas.microsoft.com/office/drawing/2014/main" id="{29CD0054-18DF-9E9C-AF23-38B807E116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" b="2397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18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BFED7D23-9E99-E079-E694-D524E8B5CB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r="2297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61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Säugetier enthält.&#10;&#10;Automatisch generierte Beschreibung">
            <a:extLst>
              <a:ext uri="{FF2B5EF4-FFF2-40B4-BE49-F238E27FC236}">
                <a16:creationId xmlns:a16="http://schemas.microsoft.com/office/drawing/2014/main" id="{3BF26EC6-3812-BA6A-0A16-1D61E9C8D7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40F03BDB-2832-D058-B8DF-58755F4547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22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28</Words>
  <Application>Microsoft Office PowerPoint</Application>
  <PresentationFormat>A4-Papier (210 x 297 mm)</PresentationFormat>
  <Paragraphs>9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Comic Sans MS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Regina Eisenmann</dc:creator>
  <cp:lastModifiedBy>Regina Eisenmann Eisenmann</cp:lastModifiedBy>
  <cp:revision>19</cp:revision>
  <dcterms:created xsi:type="dcterms:W3CDTF">2022-06-02T16:01:36Z</dcterms:created>
  <dcterms:modified xsi:type="dcterms:W3CDTF">2025-03-04T15:24:23Z</dcterms:modified>
</cp:coreProperties>
</file>