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FAA169"/>
    <a:srgbClr val="683400"/>
    <a:srgbClr val="CC6600"/>
    <a:srgbClr val="808000"/>
    <a:srgbClr val="B8B400"/>
    <a:srgbClr val="C0BC00"/>
    <a:srgbClr val="BADAA6"/>
    <a:srgbClr val="5A5800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54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4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99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1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83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27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1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66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11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28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74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40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169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2768-5E86-4559-A429-0CA30645BFD9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BB540-1128-445B-8D36-ABD15DB2A12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70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2E5889C-6059-FA7B-2538-B2C8346025A6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>
              <a:solidFill>
                <a:srgbClr val="6834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EF6078A-0039-44CE-6FF1-36216E3CA04D}"/>
              </a:ext>
            </a:extLst>
          </p:cNvPr>
          <p:cNvSpPr txBox="1"/>
          <p:nvPr/>
        </p:nvSpPr>
        <p:spPr>
          <a:xfrm>
            <a:off x="1806542" y="1378264"/>
            <a:ext cx="6292917" cy="4093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7800" b="1" dirty="0">
                <a:solidFill>
                  <a:srgbClr val="CC6600"/>
                </a:solidFill>
                <a:latin typeface="Comic Sans MS" panose="030F0702030302020204" pitchFamily="66" charset="0"/>
              </a:rPr>
              <a:t>Josef </a:t>
            </a:r>
          </a:p>
          <a:p>
            <a:pPr algn="ctr"/>
            <a:r>
              <a:rPr lang="de-DE" sz="7800" b="1" dirty="0">
                <a:solidFill>
                  <a:srgbClr val="CC6600"/>
                </a:solidFill>
                <a:latin typeface="Comic Sans MS" panose="030F0702030302020204" pitchFamily="66" charset="0"/>
              </a:rPr>
              <a:t>bei </a:t>
            </a:r>
            <a:r>
              <a:rPr lang="de-DE" sz="7800" b="1" dirty="0" err="1">
                <a:solidFill>
                  <a:srgbClr val="CC6600"/>
                </a:solidFill>
                <a:latin typeface="Comic Sans MS" panose="030F0702030302020204" pitchFamily="66" charset="0"/>
              </a:rPr>
              <a:t>Potifar</a:t>
            </a:r>
            <a:endParaRPr lang="de-DE" sz="7800" b="1" dirty="0">
              <a:solidFill>
                <a:srgbClr val="CC6600"/>
              </a:solidFill>
              <a:latin typeface="Comic Sans MS" panose="030F0702030302020204" pitchFamily="66" charset="0"/>
            </a:endParaRPr>
          </a:p>
          <a:p>
            <a:pPr algn="ctr"/>
            <a:endParaRPr lang="de-DE" sz="3033" dirty="0">
              <a:solidFill>
                <a:srgbClr val="8080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de-DE" sz="2600" dirty="0">
                <a:solidFill>
                  <a:srgbClr val="404040"/>
                </a:solidFill>
                <a:latin typeface="Comic Sans MS" panose="030F0702030302020204" pitchFamily="66" charset="0"/>
              </a:rPr>
              <a:t>Eine Geschichte zum Nachdenken</a:t>
            </a:r>
          </a:p>
          <a:p>
            <a:pPr algn="ctr">
              <a:lnSpc>
                <a:spcPct val="150000"/>
              </a:lnSpc>
            </a:pPr>
            <a:r>
              <a:rPr lang="de-DE" sz="2600" dirty="0">
                <a:solidFill>
                  <a:srgbClr val="404040"/>
                </a:solidFill>
                <a:latin typeface="Comic Sans MS" panose="030F0702030302020204" pitchFamily="66" charset="0"/>
              </a:rPr>
              <a:t>- erzählt mit biblischen Erzählfiguren</a:t>
            </a:r>
          </a:p>
        </p:txBody>
      </p:sp>
    </p:spTree>
    <p:extLst>
      <p:ext uri="{BB962C8B-B14F-4D97-AF65-F5344CB8AC3E}">
        <p14:creationId xmlns:p14="http://schemas.microsoft.com/office/powerpoint/2010/main" val="137302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D5275A-7589-3988-4515-25D01B4C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" y="-285750"/>
            <a:ext cx="9900294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11E122-1403-5A26-CBA5-AAC632E26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" y="-285750"/>
            <a:ext cx="990463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1260F0-CC8B-6C6E-4B0C-252F6A5B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" y="-285750"/>
            <a:ext cx="9902767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6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2D3CC3-AC0E-82E1-3A57-C1091B42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-285750"/>
            <a:ext cx="9904414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1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7124EF-9D27-457C-94D0-C92CE6AF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756"/>
            <a:ext cx="9906000" cy="74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3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AFECF5-34DB-BE55-FAE9-43306476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286"/>
            <a:ext cx="9906000" cy="7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5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8526E8-46BF-FB9B-A60F-CDF2CE00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0"/>
            <a:ext cx="9906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9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D9D43F-C90E-E8F4-8005-C827C1924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0"/>
            <a:ext cx="9906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5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Tanz, Säugetier enthält.&#10;&#10;Automatisch generierte Beschreibung">
            <a:extLst>
              <a:ext uri="{FF2B5EF4-FFF2-40B4-BE49-F238E27FC236}">
                <a16:creationId xmlns:a16="http://schemas.microsoft.com/office/drawing/2014/main" id="{46C526B1-861C-9961-0590-8B9FAB6BD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2" y="-284361"/>
            <a:ext cx="9905978" cy="74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2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B48FDB-4516-5BD2-E4A3-1C3D29E5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286"/>
            <a:ext cx="9906000" cy="7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5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äugetier, Spielzeug, Kamel, Gelände enthält.&#10;&#10;Automatisch generierte Beschreibung">
            <a:extLst>
              <a:ext uri="{FF2B5EF4-FFF2-40B4-BE49-F238E27FC236}">
                <a16:creationId xmlns:a16="http://schemas.microsoft.com/office/drawing/2014/main" id="{B5592D90-490F-AF71-13F2-AD0A4458F2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2" y="-284361"/>
            <a:ext cx="9905978" cy="74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050B3-F6FA-0487-BBE5-F21149B1D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67A7771-AB74-E0D9-2D7A-10424BFD511D}"/>
              </a:ext>
            </a:extLst>
          </p:cNvPr>
          <p:cNvSpPr txBox="1"/>
          <p:nvPr/>
        </p:nvSpPr>
        <p:spPr>
          <a:xfrm>
            <a:off x="1996966" y="5350216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83400"/>
                </a:solidFill>
              </a:rPr>
              <a:t>Josef bei </a:t>
            </a:r>
            <a:r>
              <a:rPr lang="de-DE" b="1" dirty="0" err="1">
                <a:solidFill>
                  <a:srgbClr val="683400"/>
                </a:solidFill>
              </a:rPr>
              <a:t>Potifar</a:t>
            </a:r>
            <a:r>
              <a:rPr lang="de-DE" b="1" dirty="0">
                <a:solidFill>
                  <a:srgbClr val="683400"/>
                </a:solidFill>
              </a:rPr>
              <a:t> </a:t>
            </a:r>
          </a:p>
          <a:p>
            <a:pPr algn="ctr"/>
            <a:r>
              <a:rPr lang="de-DE" sz="1400" i="1" dirty="0">
                <a:solidFill>
                  <a:srgbClr val="683400"/>
                </a:solidFill>
              </a:rPr>
              <a:t>1. Mose 39, 1 – 20</a:t>
            </a:r>
          </a:p>
          <a:p>
            <a:pPr algn="ctr"/>
            <a:r>
              <a:rPr lang="de-DE" sz="1600" i="1" dirty="0">
                <a:solidFill>
                  <a:srgbClr val="683400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683400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432402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C8F48F-B51D-BC9C-88D7-7827727C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0"/>
            <a:ext cx="9906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5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A1419B0-5B56-3D4B-0294-0A67D6206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" y="-285750"/>
            <a:ext cx="9902193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0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A69EE30-DA9A-4508-7277-189D10AD7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190"/>
            <a:ext cx="9906000" cy="74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7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F90796-A4CD-7E51-0537-E0D5A6AD2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345"/>
            <a:ext cx="9906000" cy="74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9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ABFE3C-785E-2295-4ADD-199ABE3AF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" y="-285750"/>
            <a:ext cx="9900187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09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8642D73-BE90-177B-5AD5-27A6EB77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" y="-285750"/>
            <a:ext cx="990046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85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FE8ADB-BF14-D041-028C-56DEF854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" y="-285750"/>
            <a:ext cx="9904431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1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28</Words>
  <Application>Microsoft Office PowerPoint</Application>
  <PresentationFormat>A4-Papier (210 x 297 mm)</PresentationFormat>
  <Paragraphs>9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</dc:creator>
  <cp:lastModifiedBy>Regina Eisenmann Eisenmann</cp:lastModifiedBy>
  <cp:revision>20</cp:revision>
  <dcterms:created xsi:type="dcterms:W3CDTF">2023-07-03T20:20:51Z</dcterms:created>
  <dcterms:modified xsi:type="dcterms:W3CDTF">2025-03-03T20:41:35Z</dcterms:modified>
</cp:coreProperties>
</file>