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9" r:id="rId4"/>
    <p:sldId id="260" r:id="rId5"/>
    <p:sldId id="282" r:id="rId6"/>
    <p:sldId id="261" r:id="rId7"/>
    <p:sldId id="334" r:id="rId8"/>
    <p:sldId id="262" r:id="rId9"/>
    <p:sldId id="336" r:id="rId10"/>
    <p:sldId id="337" r:id="rId11"/>
    <p:sldId id="338" r:id="rId12"/>
    <p:sldId id="339" r:id="rId13"/>
    <p:sldId id="309" r:id="rId14"/>
    <p:sldId id="331" r:id="rId15"/>
    <p:sldId id="267" r:id="rId16"/>
    <p:sldId id="264" r:id="rId17"/>
    <p:sldId id="266" r:id="rId18"/>
    <p:sldId id="330" r:id="rId19"/>
    <p:sldId id="265" r:id="rId20"/>
    <p:sldId id="268" r:id="rId21"/>
    <p:sldId id="269" r:id="rId22"/>
    <p:sldId id="340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7F7F7F"/>
    <a:srgbClr val="D9D9D9"/>
    <a:srgbClr val="FFC305"/>
    <a:srgbClr val="FFE593"/>
    <a:srgbClr val="C6528C"/>
    <a:srgbClr val="A1356B"/>
    <a:srgbClr val="EDC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8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1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23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82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65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03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14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81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72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2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36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B41C71A-603D-0A0E-8202-E3DC6269A892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AC1337-623B-753B-1CE4-6C4701487C1D}"/>
              </a:ext>
            </a:extLst>
          </p:cNvPr>
          <p:cNvSpPr txBox="1"/>
          <p:nvPr/>
        </p:nvSpPr>
        <p:spPr>
          <a:xfrm>
            <a:off x="497305" y="1378264"/>
            <a:ext cx="8839199" cy="40936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7800" b="1" dirty="0">
                <a:solidFill>
                  <a:srgbClr val="7F7F7F"/>
                </a:solidFill>
                <a:latin typeface="Comic Sans MS" panose="030F0702030302020204" pitchFamily="66" charset="0"/>
              </a:rPr>
              <a:t>Jose</a:t>
            </a:r>
            <a:r>
              <a:rPr lang="de-DE" sz="78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f im Gefängnis</a:t>
            </a:r>
          </a:p>
          <a:p>
            <a:pPr algn="ctr"/>
            <a:endParaRPr lang="de-DE" sz="3033" dirty="0">
              <a:solidFill>
                <a:srgbClr val="808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de-DE" sz="2600" dirty="0">
                <a:solidFill>
                  <a:srgbClr val="404040"/>
                </a:solidFill>
                <a:latin typeface="Comic Sans MS" panose="030F0702030302020204" pitchFamily="66" charset="0"/>
              </a:rPr>
              <a:t>Eine Geschichte zum Nachdenken</a:t>
            </a:r>
          </a:p>
          <a:p>
            <a:pPr algn="ctr">
              <a:lnSpc>
                <a:spcPct val="150000"/>
              </a:lnSpc>
            </a:pPr>
            <a:r>
              <a:rPr lang="de-DE" sz="2600" dirty="0">
                <a:solidFill>
                  <a:srgbClr val="404040"/>
                </a:solidFill>
                <a:latin typeface="Comic Sans MS" panose="030F0702030302020204" pitchFamily="66" charset="0"/>
              </a:rPr>
              <a:t>- erzählt mit biblischen Erzählfiguren</a:t>
            </a:r>
          </a:p>
        </p:txBody>
      </p:sp>
    </p:spTree>
    <p:extLst>
      <p:ext uri="{BB962C8B-B14F-4D97-AF65-F5344CB8AC3E}">
        <p14:creationId xmlns:p14="http://schemas.microsoft.com/office/powerpoint/2010/main" val="1871516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pielzeug, Puppe, Wand, Person enthält.&#10;&#10;Automatisch generierte Beschreibung">
            <a:extLst>
              <a:ext uri="{FF2B5EF4-FFF2-40B4-BE49-F238E27FC236}">
                <a16:creationId xmlns:a16="http://schemas.microsoft.com/office/drawing/2014/main" id="{771BA8AA-D489-1598-DAB8-E5C07D1A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00"/>
                    </a14:imgEffect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" r="3058"/>
          <a:stretch/>
        </p:blipFill>
        <p:spPr>
          <a:xfrm>
            <a:off x="0" y="-6059"/>
            <a:ext cx="9906000" cy="68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5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pielzeug, Mädchen, Puppe, Wand enthält.&#10;&#10;Automatisch generierte Beschreibung">
            <a:extLst>
              <a:ext uri="{FF2B5EF4-FFF2-40B4-BE49-F238E27FC236}">
                <a16:creationId xmlns:a16="http://schemas.microsoft.com/office/drawing/2014/main" id="{35E10FEC-9C8E-40A3-2612-40919B75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2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B68FB46E-1057-27DC-59B4-572DC2A53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98"/>
          <a:stretch/>
        </p:blipFill>
        <p:spPr>
          <a:xfrm>
            <a:off x="0" y="-6684"/>
            <a:ext cx="9906000" cy="68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Spielzeug, Person, Im Haus enthält.&#10;&#10;Automatisch generierte Beschreibung">
            <a:extLst>
              <a:ext uri="{FF2B5EF4-FFF2-40B4-BE49-F238E27FC236}">
                <a16:creationId xmlns:a16="http://schemas.microsoft.com/office/drawing/2014/main" id="{FDEC067A-6951-A9F1-F28B-787E63BA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saturation sat="9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0" b="365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artoon, Spielzeug, Puppe, Entwurf enthält.&#10;&#10;Automatisch generierte Beschreibung">
            <a:extLst>
              <a:ext uri="{FF2B5EF4-FFF2-40B4-BE49-F238E27FC236}">
                <a16:creationId xmlns:a16="http://schemas.microsoft.com/office/drawing/2014/main" id="{212E4D56-C1A7-F36A-E737-5E8A0C27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850"/>
          <a:stretch/>
        </p:blipFill>
        <p:spPr>
          <a:xfrm>
            <a:off x="0" y="-7754"/>
            <a:ext cx="9906000" cy="68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5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Spielzeug, Mädchen, Wand enthält.&#10;&#10;Automatisch generierte Beschreibung">
            <a:extLst>
              <a:ext uri="{FF2B5EF4-FFF2-40B4-BE49-F238E27FC236}">
                <a16:creationId xmlns:a16="http://schemas.microsoft.com/office/drawing/2014/main" id="{CEA5A5FC-44AD-A874-C774-70B465DBA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Spielzeug, Wand, Puppe enthält.&#10;&#10;Automatisch generierte Beschreibung">
            <a:extLst>
              <a:ext uri="{FF2B5EF4-FFF2-40B4-BE49-F238E27FC236}">
                <a16:creationId xmlns:a16="http://schemas.microsoft.com/office/drawing/2014/main" id="{10E2D139-703F-7D15-C5C9-E840CE2B1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1" r="3454" b="3433"/>
          <a:stretch/>
        </p:blipFill>
        <p:spPr>
          <a:xfrm>
            <a:off x="20" y="-577516"/>
            <a:ext cx="9903523" cy="74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42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Spielzeug, Puppe, Person, Im Haus enthält.&#10;&#10;Automatisch generierte Beschreibung">
            <a:extLst>
              <a:ext uri="{FF2B5EF4-FFF2-40B4-BE49-F238E27FC236}">
                <a16:creationId xmlns:a16="http://schemas.microsoft.com/office/drawing/2014/main" id="{9E747793-8AD5-575F-FAEA-393AC0935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9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Cartoon, draußen, Kunst enthält.&#10;&#10;Automatisch generierte Beschreibung">
            <a:extLst>
              <a:ext uri="{FF2B5EF4-FFF2-40B4-BE49-F238E27FC236}">
                <a16:creationId xmlns:a16="http://schemas.microsoft.com/office/drawing/2014/main" id="{4BECDAF9-7B2B-6D52-2BD1-BB478319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2004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pic>
        <p:nvPicPr>
          <p:cNvPr id="5" name="Grafik 4" descr="Ein Bild, das Cartoon, Spielzeug, Bild, Kunst enthält.&#10;&#10;Automatisch generierte Beschreibung">
            <a:extLst>
              <a:ext uri="{FF2B5EF4-FFF2-40B4-BE49-F238E27FC236}">
                <a16:creationId xmlns:a16="http://schemas.microsoft.com/office/drawing/2014/main" id="{660EE089-9489-A6ED-8B17-CABF9ED88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r="2129"/>
          <a:stretch/>
        </p:blipFill>
        <p:spPr>
          <a:xfrm>
            <a:off x="0" y="-1"/>
            <a:ext cx="9906000" cy="68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rafik 11" descr="Ein Bild, das Spielzeug, Puppe, Person, Wand enthält.&#10;&#10;Automatisch generierte Beschreibung">
            <a:extLst>
              <a:ext uri="{FF2B5EF4-FFF2-40B4-BE49-F238E27FC236}">
                <a16:creationId xmlns:a16="http://schemas.microsoft.com/office/drawing/2014/main" id="{6E2AA468-CCAE-E455-79DC-19CD7B9CA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2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Spielzeug, Schuhwerk, Puppe, Kleidung enthält.&#10;&#10;Automatisch generierte Beschreibung">
            <a:extLst>
              <a:ext uri="{FF2B5EF4-FFF2-40B4-BE49-F238E27FC236}">
                <a16:creationId xmlns:a16="http://schemas.microsoft.com/office/drawing/2014/main" id="{0882D2EB-5DB0-1E2A-4FEA-CD4D9794A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9" b="132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huhwerk, Kleidung, Person, Tanz enthält.&#10;&#10;Automatisch generierte Beschreibung">
            <a:extLst>
              <a:ext uri="{FF2B5EF4-FFF2-40B4-BE49-F238E27FC236}">
                <a16:creationId xmlns:a16="http://schemas.microsoft.com/office/drawing/2014/main" id="{863DC98D-AC31-C881-4E2C-050FACCCF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9" b="284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52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pielzeug, Puppe, Im Haus, Rüssel Kofferraum enthält.&#10;&#10;Automatisch generierte Beschreibung">
            <a:extLst>
              <a:ext uri="{FF2B5EF4-FFF2-40B4-BE49-F238E27FC236}">
                <a16:creationId xmlns:a16="http://schemas.microsoft.com/office/drawing/2014/main" id="{1E199CDF-8E4C-1233-963D-CA2E8E8F6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95000"/>
                    </a14:imgEffect>
                    <a14:imgEffect>
                      <a14:brightnessContrast bright="-1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94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DC6E5-FCAE-97BB-B34D-B94595D8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782CE43-9BC9-78E9-382D-C71D3E1C6698}"/>
              </a:ext>
            </a:extLst>
          </p:cNvPr>
          <p:cNvSpPr txBox="1"/>
          <p:nvPr/>
        </p:nvSpPr>
        <p:spPr>
          <a:xfrm>
            <a:off x="1996966" y="5318684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7F7F7F"/>
                </a:solidFill>
              </a:rPr>
              <a:t>Josef im Gefängnis </a:t>
            </a:r>
          </a:p>
          <a:p>
            <a:pPr algn="ctr"/>
            <a:r>
              <a:rPr lang="de-DE" sz="1400" i="1" dirty="0">
                <a:solidFill>
                  <a:srgbClr val="7F7F7F"/>
                </a:solidFill>
              </a:rPr>
              <a:t>1. Mose 39, 21 – 23 und 1. Mose 40</a:t>
            </a:r>
          </a:p>
          <a:p>
            <a:pPr algn="ctr"/>
            <a:r>
              <a:rPr lang="de-DE" sz="1600" i="1" dirty="0">
                <a:solidFill>
                  <a:srgbClr val="7F7F7F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7F7F7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3591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Spielzeug, Schuhwerk, Gelände enthält.&#10;&#10;Automatisch generierte Beschreibung">
            <a:extLst>
              <a:ext uri="{FF2B5EF4-FFF2-40B4-BE49-F238E27FC236}">
                <a16:creationId xmlns:a16="http://schemas.microsoft.com/office/drawing/2014/main" id="{1D39772D-B0A3-EAF8-50EC-B33E56E6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00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huhwerk, Puppe, Spielzeug, Person enthält.&#10;&#10;Automatisch generierte Beschreibung">
            <a:extLst>
              <a:ext uri="{FF2B5EF4-FFF2-40B4-BE49-F238E27FC236}">
                <a16:creationId xmlns:a16="http://schemas.microsoft.com/office/drawing/2014/main" id="{B8FBF79F-DF9F-912A-EFAA-76B2BDEC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66" b="3143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3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Schuhwerk, Kleidung, Gelände, Junge enthält.&#10;&#10;Automatisch generierte Beschreibung">
            <a:extLst>
              <a:ext uri="{FF2B5EF4-FFF2-40B4-BE49-F238E27FC236}">
                <a16:creationId xmlns:a16="http://schemas.microsoft.com/office/drawing/2014/main" id="{67F0133D-7C8B-4DDC-8F9A-D380938CE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98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Schuhwerk, Spielzeug, Puppe, Kleidung enthält.&#10;&#10;Automatisch generierte Beschreibung">
            <a:extLst>
              <a:ext uri="{FF2B5EF4-FFF2-40B4-BE49-F238E27FC236}">
                <a16:creationId xmlns:a16="http://schemas.microsoft.com/office/drawing/2014/main" id="{24996257-9FBA-27BC-736A-3AAEB74E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98000"/>
                    </a14:imgEffect>
                    <a14:imgEffect>
                      <a14:brightnessContrast bright="-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Person, Haar, tragend enthält.&#10;&#10;Automatisch generierte Beschreibung">
            <a:extLst>
              <a:ext uri="{FF2B5EF4-FFF2-40B4-BE49-F238E27FC236}">
                <a16:creationId xmlns:a16="http://schemas.microsoft.com/office/drawing/2014/main" id="{A3143D31-4901-A8F6-78FB-348D4CD80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68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" r="2876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Spielzeug, Puppe, Figur, Im Haus enthält.&#10;&#10;Automatisch generierte Beschreibung">
            <a:extLst>
              <a:ext uri="{FF2B5EF4-FFF2-40B4-BE49-F238E27FC236}">
                <a16:creationId xmlns:a16="http://schemas.microsoft.com/office/drawing/2014/main" id="{1F7A7E66-828D-A099-6331-03E77C85A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9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pielzeug, Puppe, Im Haus, Wand enthält.&#10;&#10;Automatisch generierte Beschreibung">
            <a:extLst>
              <a:ext uri="{FF2B5EF4-FFF2-40B4-BE49-F238E27FC236}">
                <a16:creationId xmlns:a16="http://schemas.microsoft.com/office/drawing/2014/main" id="{2CA094DE-32E1-ADD7-E620-D741AD974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33</Words>
  <Application>Microsoft Office PowerPoint</Application>
  <PresentationFormat>A4-Papier (210 x 297 mm)</PresentationFormat>
  <Paragraphs>8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 Eisenmann</cp:lastModifiedBy>
  <cp:revision>40</cp:revision>
  <dcterms:created xsi:type="dcterms:W3CDTF">2023-07-10T19:02:40Z</dcterms:created>
  <dcterms:modified xsi:type="dcterms:W3CDTF">2025-03-03T20:42:00Z</dcterms:modified>
</cp:coreProperties>
</file>