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2" r:id="rId2"/>
    <p:sldId id="336" r:id="rId3"/>
    <p:sldId id="337" r:id="rId4"/>
    <p:sldId id="335" r:id="rId5"/>
    <p:sldId id="347" r:id="rId6"/>
    <p:sldId id="338" r:id="rId7"/>
    <p:sldId id="367" r:id="rId8"/>
    <p:sldId id="332" r:id="rId9"/>
    <p:sldId id="333" r:id="rId10"/>
    <p:sldId id="340" r:id="rId11"/>
    <p:sldId id="341" r:id="rId12"/>
    <p:sldId id="294" r:id="rId13"/>
    <p:sldId id="273" r:id="rId14"/>
    <p:sldId id="275" r:id="rId15"/>
    <p:sldId id="368" r:id="rId16"/>
    <p:sldId id="276" r:id="rId17"/>
    <p:sldId id="277" r:id="rId18"/>
    <p:sldId id="375" r:id="rId19"/>
    <p:sldId id="352" r:id="rId20"/>
    <p:sldId id="355" r:id="rId21"/>
    <p:sldId id="342" r:id="rId22"/>
    <p:sldId id="369" r:id="rId23"/>
    <p:sldId id="350" r:id="rId24"/>
    <p:sldId id="334" r:id="rId25"/>
    <p:sldId id="348" r:id="rId26"/>
    <p:sldId id="349" r:id="rId27"/>
    <p:sldId id="357" r:id="rId28"/>
    <p:sldId id="372" r:id="rId29"/>
    <p:sldId id="351" r:id="rId30"/>
    <p:sldId id="356" r:id="rId31"/>
    <p:sldId id="300" r:id="rId32"/>
    <p:sldId id="377" r:id="rId33"/>
    <p:sldId id="287" r:id="rId34"/>
    <p:sldId id="378" r:id="rId35"/>
    <p:sldId id="373" r:id="rId36"/>
    <p:sldId id="365" r:id="rId37"/>
    <p:sldId id="371" r:id="rId38"/>
    <p:sldId id="376" r:id="rId39"/>
    <p:sldId id="370" r:id="rId40"/>
    <p:sldId id="379" r:id="rId4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991212"/>
    <a:srgbClr val="C61818"/>
    <a:srgbClr val="EB5353"/>
    <a:srgbClr val="D11919"/>
    <a:srgbClr val="F8C4C4"/>
    <a:srgbClr val="BE8C0E"/>
    <a:srgbClr val="E5D19F"/>
    <a:srgbClr val="12145E"/>
    <a:srgbClr val="171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5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8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21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23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82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65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03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14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81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72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2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478B-0907-4844-99AF-82FEBAB0D9AF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414FB-48EC-47E5-BB7A-02EDB5CB48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36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4C4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B41C71A-603D-0A0E-8202-E3DC6269A892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99121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AC1337-623B-753B-1CE4-6C4701487C1D}"/>
              </a:ext>
            </a:extLst>
          </p:cNvPr>
          <p:cNvSpPr txBox="1"/>
          <p:nvPr/>
        </p:nvSpPr>
        <p:spPr>
          <a:xfrm>
            <a:off x="533400" y="1269272"/>
            <a:ext cx="8839199" cy="43194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C61818"/>
                </a:solidFill>
                <a:latin typeface="Comic Sans MS" panose="030F0702030302020204" pitchFamily="66" charset="0"/>
              </a:rPr>
              <a:t>Josef versteht Pharaos Träume</a:t>
            </a:r>
            <a:endParaRPr kumimoji="0" lang="de-DE" sz="3033" b="0" i="0" u="none" strike="noStrike" kern="1200" cap="none" spc="0" normalizeH="0" baseline="0" noProof="0" dirty="0">
              <a:ln>
                <a:noFill/>
              </a:ln>
              <a:solidFill>
                <a:srgbClr val="C6181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1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tatue, Kunst, Im Haus, Wand enthält.&#10;&#10;Automatisch generierte Beschreibung">
            <a:extLst>
              <a:ext uri="{FF2B5EF4-FFF2-40B4-BE49-F238E27FC236}">
                <a16:creationId xmlns:a16="http://schemas.microsoft.com/office/drawing/2014/main" id="{C607395E-2B09-E75D-F98F-B937681B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7"/>
            <a:ext cx="9906000" cy="67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52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uppe, Spielzeug, Kunst, Im Haus enthält.&#10;&#10;Automatisch generierte Beschreibung">
            <a:extLst>
              <a:ext uri="{FF2B5EF4-FFF2-40B4-BE49-F238E27FC236}">
                <a16:creationId xmlns:a16="http://schemas.microsoft.com/office/drawing/2014/main" id="{DE25B92A-B5C7-755D-FD08-5EEE2116F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2783"/>
          <a:stretch/>
        </p:blipFill>
        <p:spPr>
          <a:xfrm>
            <a:off x="0" y="1"/>
            <a:ext cx="990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1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ädchen, Kleid enthält.&#10;&#10;Automatisch generierte Beschreibung">
            <a:extLst>
              <a:ext uri="{FF2B5EF4-FFF2-40B4-BE49-F238E27FC236}">
                <a16:creationId xmlns:a16="http://schemas.microsoft.com/office/drawing/2014/main" id="{B970C525-0537-B77C-45D2-068C9E77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r="-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5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Kunst, Puppe, Spielzeug, Wand enthält.&#10;&#10;Automatisch generierte Beschreibung">
            <a:extLst>
              <a:ext uri="{FF2B5EF4-FFF2-40B4-BE49-F238E27FC236}">
                <a16:creationId xmlns:a16="http://schemas.microsoft.com/office/drawing/2014/main" id="{E8A7873C-B3DC-11A8-02BA-5078C318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2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fik 5" descr="Ein Bild, das Puppe, Spielzeug, Kleidung, Modeaccessoire enthält.&#10;&#10;Automatisch generierte Beschreibung">
            <a:extLst>
              <a:ext uri="{FF2B5EF4-FFF2-40B4-BE49-F238E27FC236}">
                <a16:creationId xmlns:a16="http://schemas.microsoft.com/office/drawing/2014/main" id="{1EC659F0-5448-938F-817F-342F4B9EE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Im Haus, Person, Kleidung, Puppe enthält.&#10;&#10;Automatisch generierte Beschreibung">
            <a:extLst>
              <a:ext uri="{FF2B5EF4-FFF2-40B4-BE49-F238E27FC236}">
                <a16:creationId xmlns:a16="http://schemas.microsoft.com/office/drawing/2014/main" id="{25F4E0EF-5A9B-09B0-F0A0-D96D6624E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8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4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uppe, Kleidung, Person, Spielzeug enthält.&#10;&#10;Automatisch generierte Beschreibung">
            <a:extLst>
              <a:ext uri="{FF2B5EF4-FFF2-40B4-BE49-F238E27FC236}">
                <a16:creationId xmlns:a16="http://schemas.microsoft.com/office/drawing/2014/main" id="{D5EC227F-AA7A-F952-904C-7B1BBA14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5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Mädchen, Shorts enthält.&#10;&#10;Automatisch generierte Beschreibung">
            <a:extLst>
              <a:ext uri="{FF2B5EF4-FFF2-40B4-BE49-F238E27FC236}">
                <a16:creationId xmlns:a16="http://schemas.microsoft.com/office/drawing/2014/main" id="{DBE6728E-14F7-7E3C-EF6F-4F9AC9F08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80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Skulptur, Kunst, Puppe, Spielzeug enthält.&#10;&#10;Automatisch generierte Beschreibung">
            <a:extLst>
              <a:ext uri="{FF2B5EF4-FFF2-40B4-BE49-F238E27FC236}">
                <a16:creationId xmlns:a16="http://schemas.microsoft.com/office/drawing/2014/main" id="{931BCC6C-5D23-CCE0-86C9-DF89CB6A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2" r="1784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82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unst, Mode enthält.&#10;&#10;Automatisch generierte Beschreibung">
            <a:extLst>
              <a:ext uri="{FF2B5EF4-FFF2-40B4-BE49-F238E27FC236}">
                <a16:creationId xmlns:a16="http://schemas.microsoft.com/office/drawing/2014/main" id="{7F3D544D-9AA6-F4FF-1A90-F689D5402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Im Haus, Vase, Kunst enthält.&#10;&#10;Automatisch generierte Beschreibung">
            <a:extLst>
              <a:ext uri="{FF2B5EF4-FFF2-40B4-BE49-F238E27FC236}">
                <a16:creationId xmlns:a16="http://schemas.microsoft.com/office/drawing/2014/main" id="{5EF8E6F1-A6D6-7FCC-0424-F7882AB7D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" b="1037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8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Menschliches Gesicht, Statue, Wand enthält.&#10;&#10;Automatisch generierte Beschreibung">
            <a:extLst>
              <a:ext uri="{FF2B5EF4-FFF2-40B4-BE49-F238E27FC236}">
                <a16:creationId xmlns:a16="http://schemas.microsoft.com/office/drawing/2014/main" id="{B5B25633-4AE3-6467-FB0D-CE1A21778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0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enschliches Gesicht, Kunst, Person, Im Haus enthält.&#10;&#10;Automatisch generierte Beschreibung">
            <a:extLst>
              <a:ext uri="{FF2B5EF4-FFF2-40B4-BE49-F238E27FC236}">
                <a16:creationId xmlns:a16="http://schemas.microsoft.com/office/drawing/2014/main" id="{F98C7C33-FF0B-928F-426E-99A41BB5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2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" r="954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55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enschliches Gesicht, Kunst, Im Haus, Wand enthält.&#10;&#10;Automatisch generierte Beschreibung">
            <a:extLst>
              <a:ext uri="{FF2B5EF4-FFF2-40B4-BE49-F238E27FC236}">
                <a16:creationId xmlns:a16="http://schemas.microsoft.com/office/drawing/2014/main" id="{7A72C3FF-F5FB-294D-D19E-DBF626A33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r="1860"/>
          <a:stretch/>
        </p:blipFill>
        <p:spPr>
          <a:xfrm>
            <a:off x="0" y="-738"/>
            <a:ext cx="9906000" cy="68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9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50914B0-BDD5-2B9A-F75B-74E036C2561A}"/>
              </a:ext>
            </a:extLst>
          </p:cNvPr>
          <p:cNvGrpSpPr/>
          <p:nvPr/>
        </p:nvGrpSpPr>
        <p:grpSpPr>
          <a:xfrm>
            <a:off x="0" y="-1"/>
            <a:ext cx="9904762" cy="6857999"/>
            <a:chOff x="0" y="-1"/>
            <a:chExt cx="9904762" cy="6857999"/>
          </a:xfrm>
        </p:grpSpPr>
        <p:pic>
          <p:nvPicPr>
            <p:cNvPr id="5" name="Grafik 4" descr="Ein Bild, das Säugetier, Bild, Gras, Cartoon enthält.&#10;&#10;Automatisch generierte Beschreibung">
              <a:extLst>
                <a:ext uri="{FF2B5EF4-FFF2-40B4-BE49-F238E27FC236}">
                  <a16:creationId xmlns:a16="http://schemas.microsoft.com/office/drawing/2014/main" id="{6F3E3A6C-697E-1AB4-9F88-A16EF8F25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" r="1865"/>
            <a:stretch/>
          </p:blipFill>
          <p:spPr>
            <a:xfrm>
              <a:off x="0" y="-1"/>
              <a:ext cx="9904762" cy="6857999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22D2494-53B2-9952-4A1B-D49AC71757AC}"/>
                </a:ext>
              </a:extLst>
            </p:cNvPr>
            <p:cNvSpPr txBox="1"/>
            <p:nvPr/>
          </p:nvSpPr>
          <p:spPr>
            <a:xfrm>
              <a:off x="7419392" y="576714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3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EF060D6-C9FC-117B-C0BA-DB845A59972B}"/>
              </a:ext>
            </a:extLst>
          </p:cNvPr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Grafik 2" descr="Ein Bild, das Bild, Säugetier, Gras, Cartoon enthält.&#10;&#10;Automatisch generierte Beschreibung">
              <a:extLst>
                <a:ext uri="{FF2B5EF4-FFF2-40B4-BE49-F238E27FC236}">
                  <a16:creationId xmlns:a16="http://schemas.microsoft.com/office/drawing/2014/main" id="{07BC0AE4-6509-552F-9EC0-0B6202432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906000" cy="6604000"/>
            </a:xfrm>
            <a:prstGeom prst="rect">
              <a:avLst/>
            </a:prstGeom>
          </p:spPr>
        </p:pic>
        <p:pic>
          <p:nvPicPr>
            <p:cNvPr id="5" name="Grafik 4" descr="Ein Bild, das Säugetier, draußen, Himmel, Gras enthält.&#10;&#10;Automatisch generierte Beschreibung">
              <a:extLst>
                <a:ext uri="{FF2B5EF4-FFF2-40B4-BE49-F238E27FC236}">
                  <a16:creationId xmlns:a16="http://schemas.microsoft.com/office/drawing/2014/main" id="{3FA6A6EE-804E-F7C3-106D-096917B5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906000" cy="6604000"/>
            </a:xfrm>
            <a:prstGeom prst="rect">
              <a:avLst/>
            </a:prstGeom>
          </p:spPr>
        </p:pic>
        <p:pic>
          <p:nvPicPr>
            <p:cNvPr id="7" name="Grafik 6" descr="Ein Bild, das Säugetier, draußen, Maultier, Esel enthält.&#10;&#10;Automatisch generierte Beschreibung">
              <a:extLst>
                <a:ext uri="{FF2B5EF4-FFF2-40B4-BE49-F238E27FC236}">
                  <a16:creationId xmlns:a16="http://schemas.microsoft.com/office/drawing/2014/main" id="{8E64629C-72F7-A5A0-6E7C-D4A4139BB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4041" r="1852" b="3064"/>
            <a:stretch/>
          </p:blipFill>
          <p:spPr>
            <a:xfrm>
              <a:off x="0" y="0"/>
              <a:ext cx="9906000" cy="6858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48EF56A-50CB-206A-07AF-A1403E09BC59}"/>
                </a:ext>
              </a:extLst>
            </p:cNvPr>
            <p:cNvSpPr txBox="1"/>
            <p:nvPr/>
          </p:nvSpPr>
          <p:spPr>
            <a:xfrm>
              <a:off x="1355477" y="1074509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51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0F1FA74-31A5-F81F-8355-00A24FAF1550}"/>
              </a:ext>
            </a:extLst>
          </p:cNvPr>
          <p:cNvGrpSpPr/>
          <p:nvPr/>
        </p:nvGrpSpPr>
        <p:grpSpPr>
          <a:xfrm>
            <a:off x="0" y="-403653"/>
            <a:ext cx="9906000" cy="7222357"/>
            <a:chOff x="0" y="-403653"/>
            <a:chExt cx="9906000" cy="7222357"/>
          </a:xfrm>
        </p:grpSpPr>
        <p:pic>
          <p:nvPicPr>
            <p:cNvPr id="3" name="Grafik 2" descr="Ein Bild, das Pflanze, Gras, Feldfrucht, Bild enthält.&#10;&#10;Automatisch generierte Beschreibung">
              <a:extLst>
                <a:ext uri="{FF2B5EF4-FFF2-40B4-BE49-F238E27FC236}">
                  <a16:creationId xmlns:a16="http://schemas.microsoft.com/office/drawing/2014/main" id="{C0DABA34-E712-B4D1-F0D3-0A51E1FA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96"/>
              <a:ext cx="9906000" cy="6779408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B14455-3ABD-8C6C-F099-5B2CF1700B89}"/>
                </a:ext>
              </a:extLst>
            </p:cNvPr>
            <p:cNvSpPr txBox="1"/>
            <p:nvPr/>
          </p:nvSpPr>
          <p:spPr>
            <a:xfrm>
              <a:off x="1044221" y="-403653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84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522752A-FE6D-8991-0123-D1BC04085310}"/>
              </a:ext>
            </a:extLst>
          </p:cNvPr>
          <p:cNvGrpSpPr/>
          <p:nvPr/>
        </p:nvGrpSpPr>
        <p:grpSpPr>
          <a:xfrm>
            <a:off x="20" y="1282"/>
            <a:ext cx="9905980" cy="6856718"/>
            <a:chOff x="20" y="1282"/>
            <a:chExt cx="9905980" cy="6856718"/>
          </a:xfrm>
        </p:grpSpPr>
        <p:pic>
          <p:nvPicPr>
            <p:cNvPr id="3" name="Grafik 2" descr="Ein Bild, das Feldfrucht, Weizen, Gerste, Süßgrasartige enthält.&#10;&#10;Automatisch generierte Beschreibung">
              <a:extLst>
                <a:ext uri="{FF2B5EF4-FFF2-40B4-BE49-F238E27FC236}">
                  <a16:creationId xmlns:a16="http://schemas.microsoft.com/office/drawing/2014/main" id="{7C3E50D6-366B-FC89-F97D-C5D9E97A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" b="-1"/>
            <a:stretch/>
          </p:blipFill>
          <p:spPr>
            <a:xfrm>
              <a:off x="20" y="1282"/>
              <a:ext cx="9905980" cy="6856718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A22EE05-B5AB-A5A2-266F-CD8364D151BC}"/>
                </a:ext>
              </a:extLst>
            </p:cNvPr>
            <p:cNvSpPr txBox="1"/>
            <p:nvPr/>
          </p:nvSpPr>
          <p:spPr>
            <a:xfrm>
              <a:off x="6463244" y="1309036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744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Menschliches Gesicht, Kleidung, Kunst, Cartoon enthält.&#10;&#10;Automatisch generierte Beschreibung">
            <a:extLst>
              <a:ext uri="{FF2B5EF4-FFF2-40B4-BE49-F238E27FC236}">
                <a16:creationId xmlns:a16="http://schemas.microsoft.com/office/drawing/2014/main" id="{8066D3E3-16A8-DCE7-9D39-1B88CD98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43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anz, Menschliches Gesicht, Person, Kleidung enthält.&#10;&#10;Automatisch generierte Beschreibung">
            <a:extLst>
              <a:ext uri="{FF2B5EF4-FFF2-40B4-BE49-F238E27FC236}">
                <a16:creationId xmlns:a16="http://schemas.microsoft.com/office/drawing/2014/main" id="{D4A07F3A-2AF3-EE6B-890D-EC6AFAD8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5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enschliches Gesicht, Person, Tanz, Brust enthält.&#10;&#10;Automatisch generierte Beschreibung">
            <a:extLst>
              <a:ext uri="{FF2B5EF4-FFF2-40B4-BE49-F238E27FC236}">
                <a16:creationId xmlns:a16="http://schemas.microsoft.com/office/drawing/2014/main" id="{87F89EB5-DEAD-8CF6-808F-3F7C6B8C8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9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Im Haus, Wand, Statue, Sitzen enthält.&#10;&#10;Automatisch generierte Beschreibung">
            <a:extLst>
              <a:ext uri="{FF2B5EF4-FFF2-40B4-BE49-F238E27FC236}">
                <a16:creationId xmlns:a16="http://schemas.microsoft.com/office/drawing/2014/main" id="{249B52F4-E369-2884-B09F-F503636D2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69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uppe, Spielzeug, Person enthält.&#10;&#10;Automatisch generierte Beschreibung">
            <a:extLst>
              <a:ext uri="{FF2B5EF4-FFF2-40B4-BE49-F238E27FC236}">
                <a16:creationId xmlns:a16="http://schemas.microsoft.com/office/drawing/2014/main" id="{B2D0D148-EACA-4134-EE38-806F61E6D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58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pielzeug, Puppe, Kleidung, Mädchen enthält.&#10;&#10;Automatisch generierte Beschreibung">
            <a:extLst>
              <a:ext uri="{FF2B5EF4-FFF2-40B4-BE49-F238E27FC236}">
                <a16:creationId xmlns:a16="http://schemas.microsoft.com/office/drawing/2014/main" id="{A224D68C-CDCE-ADBB-46A7-A832E3E8D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0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05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9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nst, Cartoon, Kleidung, Statue enthält.&#10;&#10;Automatisch generierte Beschreibung">
            <a:extLst>
              <a:ext uri="{FF2B5EF4-FFF2-40B4-BE49-F238E27FC236}">
                <a16:creationId xmlns:a16="http://schemas.microsoft.com/office/drawing/2014/main" id="{AF8A6FF7-8975-6B90-E1FD-F3ECDF9A0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r="2883"/>
          <a:stretch/>
        </p:blipFill>
        <p:spPr>
          <a:xfrm>
            <a:off x="0" y="-2524"/>
            <a:ext cx="9906000" cy="68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90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Kleidung, Im Haus, Wand, Puppe enthält.&#10;&#10;Automatisch generierte Beschreibung">
            <a:extLst>
              <a:ext uri="{FF2B5EF4-FFF2-40B4-BE49-F238E27FC236}">
                <a16:creationId xmlns:a16="http://schemas.microsoft.com/office/drawing/2014/main" id="{380F41A4-CB25-F81B-4EB4-6123C35EF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" r="2913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56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nd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B6280BB6-796E-7E66-7DB3-62EE48780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32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ädchen, Im Haus enthält.&#10;&#10;Automatisch generierte Beschreibung">
            <a:extLst>
              <a:ext uri="{FF2B5EF4-FFF2-40B4-BE49-F238E27FC236}">
                <a16:creationId xmlns:a16="http://schemas.microsoft.com/office/drawing/2014/main" id="{64BB1EC7-B428-C668-DD3B-8BCA8317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41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Modeaccessoire, Elefant, Kleidung, Person enthält.&#10;&#10;Automatisch generierte Beschreibung">
            <a:extLst>
              <a:ext uri="{FF2B5EF4-FFF2-40B4-BE49-F238E27FC236}">
                <a16:creationId xmlns:a16="http://schemas.microsoft.com/office/drawing/2014/main" id="{0BC3C882-0752-0DFD-9DD3-10FC7E746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-2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85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odeaccessoire, Menschliches Gesicht, Person, Tempel enthält.&#10;&#10;Automatisch generierte Beschreibung">
            <a:extLst>
              <a:ext uri="{FF2B5EF4-FFF2-40B4-BE49-F238E27FC236}">
                <a16:creationId xmlns:a16="http://schemas.microsoft.com/office/drawing/2014/main" id="{4D228C7C-7DBC-2008-5640-5008A0ECC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r="1039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1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enschliches Gesicht, Person, Kleidung, Tempel enthält.&#10;&#10;Automatisch generierte Beschreibung">
            <a:extLst>
              <a:ext uri="{FF2B5EF4-FFF2-40B4-BE49-F238E27FC236}">
                <a16:creationId xmlns:a16="http://schemas.microsoft.com/office/drawing/2014/main" id="{61828593-B33B-8B1D-53AF-CB5D932D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03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7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nd, Vase, Im Haus, Puppe enthält.&#10;&#10;Automatisch generierte Beschreibung">
            <a:extLst>
              <a:ext uri="{FF2B5EF4-FFF2-40B4-BE49-F238E27FC236}">
                <a16:creationId xmlns:a16="http://schemas.microsoft.com/office/drawing/2014/main" id="{F245C652-B647-D77A-BE93-4A929870C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r="4477"/>
          <a:stretch/>
        </p:blipFill>
        <p:spPr>
          <a:xfrm>
            <a:off x="0" y="-16359"/>
            <a:ext cx="9906000" cy="68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92A211F-F94F-A795-0BD0-049FE6BF0E65}"/>
              </a:ext>
            </a:extLst>
          </p:cNvPr>
          <p:cNvGrpSpPr/>
          <p:nvPr/>
        </p:nvGrpSpPr>
        <p:grpSpPr>
          <a:xfrm>
            <a:off x="0" y="-1"/>
            <a:ext cx="9904762" cy="6857999"/>
            <a:chOff x="0" y="-1"/>
            <a:chExt cx="9904762" cy="6857999"/>
          </a:xfrm>
        </p:grpSpPr>
        <p:pic>
          <p:nvPicPr>
            <p:cNvPr id="5" name="Grafik 4" descr="Ein Bild, das Säugetier, Bild, Gras, Cartoon enthält.&#10;&#10;Automatisch generierte Beschreibung">
              <a:extLst>
                <a:ext uri="{FF2B5EF4-FFF2-40B4-BE49-F238E27FC236}">
                  <a16:creationId xmlns:a16="http://schemas.microsoft.com/office/drawing/2014/main" id="{6F3E3A6C-697E-1AB4-9F88-A16EF8F25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" r="1865"/>
            <a:stretch/>
          </p:blipFill>
          <p:spPr>
            <a:xfrm>
              <a:off x="0" y="-1"/>
              <a:ext cx="9904762" cy="6857999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22D2494-53B2-9952-4A1B-D49AC71757AC}"/>
                </a:ext>
              </a:extLst>
            </p:cNvPr>
            <p:cNvSpPr txBox="1"/>
            <p:nvPr/>
          </p:nvSpPr>
          <p:spPr>
            <a:xfrm>
              <a:off x="7419392" y="576714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7689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4C4">
            <a:alpha val="8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B5BB8F-6886-DE24-9B27-72F702503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5ED845A-C45B-378B-C1DC-65E4E73B52DD}"/>
              </a:ext>
            </a:extLst>
          </p:cNvPr>
          <p:cNvSpPr txBox="1"/>
          <p:nvPr/>
        </p:nvSpPr>
        <p:spPr>
          <a:xfrm>
            <a:off x="1996966" y="5287153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991212"/>
                </a:solidFill>
              </a:rPr>
              <a:t>Josef deutet Pharaos Träume </a:t>
            </a:r>
          </a:p>
          <a:p>
            <a:pPr algn="ctr"/>
            <a:r>
              <a:rPr lang="de-DE" sz="1400" i="1" dirty="0">
                <a:solidFill>
                  <a:srgbClr val="991212"/>
                </a:solidFill>
              </a:rPr>
              <a:t>1. Mose 41, 1 – 46</a:t>
            </a:r>
          </a:p>
          <a:p>
            <a:pPr algn="ctr"/>
            <a:r>
              <a:rPr lang="de-DE" sz="1600" i="1" dirty="0">
                <a:solidFill>
                  <a:srgbClr val="991212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991212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65080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D6E5D10-6423-1481-F526-9917896BAA39}"/>
              </a:ext>
            </a:extLst>
          </p:cNvPr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3" name="Grafik 2" descr="Ein Bild, das Bild, Säugetier, Gras, Cartoon enthält.&#10;&#10;Automatisch generierte Beschreibung">
              <a:extLst>
                <a:ext uri="{FF2B5EF4-FFF2-40B4-BE49-F238E27FC236}">
                  <a16:creationId xmlns:a16="http://schemas.microsoft.com/office/drawing/2014/main" id="{07BC0AE4-6509-552F-9EC0-0B6202432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906000" cy="6604000"/>
            </a:xfrm>
            <a:prstGeom prst="rect">
              <a:avLst/>
            </a:prstGeom>
          </p:spPr>
        </p:pic>
        <p:pic>
          <p:nvPicPr>
            <p:cNvPr id="5" name="Grafik 4" descr="Ein Bild, das Säugetier, draußen, Himmel, Gras enthält.&#10;&#10;Automatisch generierte Beschreibung">
              <a:extLst>
                <a:ext uri="{FF2B5EF4-FFF2-40B4-BE49-F238E27FC236}">
                  <a16:creationId xmlns:a16="http://schemas.microsoft.com/office/drawing/2014/main" id="{3FA6A6EE-804E-F7C3-106D-096917B5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000"/>
              <a:ext cx="9906000" cy="6604000"/>
            </a:xfrm>
            <a:prstGeom prst="rect">
              <a:avLst/>
            </a:prstGeom>
          </p:spPr>
        </p:pic>
        <p:pic>
          <p:nvPicPr>
            <p:cNvPr id="7" name="Grafik 6" descr="Ein Bild, das Säugetier, draußen, Maultier, Esel enthält.&#10;&#10;Automatisch generierte Beschreibung">
              <a:extLst>
                <a:ext uri="{FF2B5EF4-FFF2-40B4-BE49-F238E27FC236}">
                  <a16:creationId xmlns:a16="http://schemas.microsoft.com/office/drawing/2014/main" id="{8E64629C-72F7-A5A0-6E7C-D4A4139BB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" t="4041" r="1852" b="3064"/>
            <a:stretch/>
          </p:blipFill>
          <p:spPr>
            <a:xfrm>
              <a:off x="0" y="0"/>
              <a:ext cx="9906000" cy="6858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48EF56A-50CB-206A-07AF-A1403E09BC59}"/>
                </a:ext>
              </a:extLst>
            </p:cNvPr>
            <p:cNvSpPr txBox="1"/>
            <p:nvPr/>
          </p:nvSpPr>
          <p:spPr>
            <a:xfrm>
              <a:off x="1461354" y="1401768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07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Im Haus, Statue, Kunst, Wand enthält.&#10;&#10;Automatisch generierte Beschreibung">
            <a:extLst>
              <a:ext uri="{FF2B5EF4-FFF2-40B4-BE49-F238E27FC236}">
                <a16:creationId xmlns:a16="http://schemas.microsoft.com/office/drawing/2014/main" id="{7D07F853-34A3-77C2-A0AC-5F1FB825A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43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Im Haus, Wand, Geburtstagstorte, Kissen enthält.&#10;&#10;Automatisch generierte Beschreibung">
            <a:extLst>
              <a:ext uri="{FF2B5EF4-FFF2-40B4-BE49-F238E27FC236}">
                <a16:creationId xmlns:a16="http://schemas.microsoft.com/office/drawing/2014/main" id="{26DA8FDA-1B75-D49F-6191-9F922EB4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1234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4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4C77CBD-4DC9-0FCD-0E63-24C35A11AF21}"/>
              </a:ext>
            </a:extLst>
          </p:cNvPr>
          <p:cNvGrpSpPr/>
          <p:nvPr/>
        </p:nvGrpSpPr>
        <p:grpSpPr>
          <a:xfrm>
            <a:off x="0" y="-403653"/>
            <a:ext cx="9906000" cy="7222357"/>
            <a:chOff x="0" y="-403653"/>
            <a:chExt cx="9906000" cy="7222357"/>
          </a:xfrm>
        </p:grpSpPr>
        <p:pic>
          <p:nvPicPr>
            <p:cNvPr id="3" name="Grafik 2" descr="Ein Bild, das Pflanze, Gras, Feldfrucht, Bild enthält.&#10;&#10;Automatisch generierte Beschreibung">
              <a:extLst>
                <a:ext uri="{FF2B5EF4-FFF2-40B4-BE49-F238E27FC236}">
                  <a16:creationId xmlns:a16="http://schemas.microsoft.com/office/drawing/2014/main" id="{C0DABA34-E712-B4D1-F0D3-0A51E1FA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296"/>
              <a:ext cx="9906000" cy="6779408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B14455-3ABD-8C6C-F099-5B2CF1700B89}"/>
                </a:ext>
              </a:extLst>
            </p:cNvPr>
            <p:cNvSpPr txBox="1"/>
            <p:nvPr/>
          </p:nvSpPr>
          <p:spPr>
            <a:xfrm>
              <a:off x="1044221" y="-403653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662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EA6213F-CBB2-AB3C-1C04-C04C5EDB941C}"/>
              </a:ext>
            </a:extLst>
          </p:cNvPr>
          <p:cNvGrpSpPr/>
          <p:nvPr/>
        </p:nvGrpSpPr>
        <p:grpSpPr>
          <a:xfrm>
            <a:off x="20" y="1282"/>
            <a:ext cx="9905980" cy="6856718"/>
            <a:chOff x="20" y="1282"/>
            <a:chExt cx="9905980" cy="6856718"/>
          </a:xfrm>
        </p:grpSpPr>
        <p:pic>
          <p:nvPicPr>
            <p:cNvPr id="3" name="Grafik 2" descr="Ein Bild, das Feldfrucht, Weizen, Gerste, Süßgrasartige enthält.&#10;&#10;Automatisch generierte Beschreibung">
              <a:extLst>
                <a:ext uri="{FF2B5EF4-FFF2-40B4-BE49-F238E27FC236}">
                  <a16:creationId xmlns:a16="http://schemas.microsoft.com/office/drawing/2014/main" id="{7C3E50D6-366B-FC89-F97D-C5D9E97A5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" b="-1"/>
            <a:stretch/>
          </p:blipFill>
          <p:spPr>
            <a:xfrm>
              <a:off x="20" y="1282"/>
              <a:ext cx="9905980" cy="6856718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A22EE05-B5AB-A5A2-266F-CD8364D151BC}"/>
                </a:ext>
              </a:extLst>
            </p:cNvPr>
            <p:cNvSpPr txBox="1"/>
            <p:nvPr/>
          </p:nvSpPr>
          <p:spPr>
            <a:xfrm>
              <a:off x="6395867" y="1074509"/>
              <a:ext cx="196355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0000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722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38</Words>
  <Application>Microsoft Office PowerPoint</Application>
  <PresentationFormat>A4-Papier (210 x 297 mm)</PresentationFormat>
  <Paragraphs>16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</dc:creator>
  <cp:lastModifiedBy>Regina Eisenmann Eisenmann</cp:lastModifiedBy>
  <cp:revision>49</cp:revision>
  <dcterms:created xsi:type="dcterms:W3CDTF">2023-07-10T19:02:40Z</dcterms:created>
  <dcterms:modified xsi:type="dcterms:W3CDTF">2025-03-03T20:42:44Z</dcterms:modified>
</cp:coreProperties>
</file>