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2" r:id="rId5"/>
    <p:sldId id="276" r:id="rId6"/>
    <p:sldId id="266" r:id="rId7"/>
    <p:sldId id="269" r:id="rId8"/>
    <p:sldId id="272" r:id="rId9"/>
    <p:sldId id="271" r:id="rId10"/>
    <p:sldId id="279" r:id="rId11"/>
    <p:sldId id="273" r:id="rId12"/>
    <p:sldId id="282" r:id="rId13"/>
    <p:sldId id="283" r:id="rId14"/>
    <p:sldId id="284" r:id="rId15"/>
    <p:sldId id="277" r:id="rId16"/>
    <p:sldId id="275" r:id="rId17"/>
    <p:sldId id="285" r:id="rId18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00"/>
    <a:srgbClr val="404040"/>
    <a:srgbClr val="990033"/>
    <a:srgbClr val="FFAB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76" autoAdjust="0"/>
    <p:restoredTop sz="94660"/>
  </p:normalViewPr>
  <p:slideViewPr>
    <p:cSldViewPr snapToGrid="0">
      <p:cViewPr varScale="1">
        <p:scale>
          <a:sx n="86" d="100"/>
          <a:sy n="86" d="100"/>
        </p:scale>
        <p:origin x="1710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66B31-5CBB-4167-BC3B-F4A0726E0284}" type="datetimeFigureOut">
              <a:rPr lang="de-DE" smtClean="0"/>
              <a:t>03.03.2025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F112A-C24D-41C5-BE83-F1E82CEB16E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1165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66B31-5CBB-4167-BC3B-F4A0726E0284}" type="datetimeFigureOut">
              <a:rPr lang="de-DE" smtClean="0"/>
              <a:t>03.03.2025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F112A-C24D-41C5-BE83-F1E82CEB16E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5229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66B31-5CBB-4167-BC3B-F4A0726E0284}" type="datetimeFigureOut">
              <a:rPr lang="de-DE" smtClean="0"/>
              <a:t>03.03.2025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F112A-C24D-41C5-BE83-F1E82CEB16E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465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66B31-5CBB-4167-BC3B-F4A0726E0284}" type="datetimeFigureOut">
              <a:rPr lang="de-DE" smtClean="0"/>
              <a:t>03.03.2025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F112A-C24D-41C5-BE83-F1E82CEB16E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7135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66B31-5CBB-4167-BC3B-F4A0726E0284}" type="datetimeFigureOut">
              <a:rPr lang="de-DE" smtClean="0"/>
              <a:t>03.03.2025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F112A-C24D-41C5-BE83-F1E82CEB16E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9334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66B31-5CBB-4167-BC3B-F4A0726E0284}" type="datetimeFigureOut">
              <a:rPr lang="de-DE" smtClean="0"/>
              <a:t>03.03.2025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F112A-C24D-41C5-BE83-F1E82CEB16E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4041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66B31-5CBB-4167-BC3B-F4A0726E0284}" type="datetimeFigureOut">
              <a:rPr lang="de-DE" smtClean="0"/>
              <a:t>03.03.2025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F112A-C24D-41C5-BE83-F1E82CEB16E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0576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66B31-5CBB-4167-BC3B-F4A0726E0284}" type="datetimeFigureOut">
              <a:rPr lang="de-DE" smtClean="0"/>
              <a:t>03.03.2025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F112A-C24D-41C5-BE83-F1E82CEB16E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6848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66B31-5CBB-4167-BC3B-F4A0726E0284}" type="datetimeFigureOut">
              <a:rPr lang="de-DE" smtClean="0"/>
              <a:t>03.03.2025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F112A-C24D-41C5-BE83-F1E82CEB16E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8267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66B31-5CBB-4167-BC3B-F4A0726E0284}" type="datetimeFigureOut">
              <a:rPr lang="de-DE" smtClean="0"/>
              <a:t>03.03.2025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F112A-C24D-41C5-BE83-F1E82CEB16E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080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66B31-5CBB-4167-BC3B-F4A0726E0284}" type="datetimeFigureOut">
              <a:rPr lang="de-DE" smtClean="0"/>
              <a:t>03.03.2025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F112A-C24D-41C5-BE83-F1E82CEB16E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2438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B66B31-5CBB-4167-BC3B-F4A0726E0284}" type="datetimeFigureOut">
              <a:rPr lang="de-DE" smtClean="0"/>
              <a:t>03.03.2025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48F112A-C24D-41C5-BE83-F1E82CEB16E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7462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00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96AC3FFB-0FAD-4BFC-4AF2-3F9664DF4B83}"/>
              </a:ext>
            </a:extLst>
          </p:cNvPr>
          <p:cNvSpPr/>
          <p:nvPr/>
        </p:nvSpPr>
        <p:spPr>
          <a:xfrm>
            <a:off x="281539" y="603181"/>
            <a:ext cx="9342922" cy="5651634"/>
          </a:xfrm>
          <a:prstGeom prst="rect">
            <a:avLst/>
          </a:prstGeom>
          <a:solidFill>
            <a:schemeClr val="bg1"/>
          </a:solidFill>
          <a:ln>
            <a:solidFill>
              <a:srgbClr val="3366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95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0C1AC74-C084-AC17-D1D9-C9457037A6D7}"/>
              </a:ext>
            </a:extLst>
          </p:cNvPr>
          <p:cNvSpPr txBox="1"/>
          <p:nvPr/>
        </p:nvSpPr>
        <p:spPr>
          <a:xfrm>
            <a:off x="533400" y="1869436"/>
            <a:ext cx="8839199" cy="311912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7800" b="1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Josef sorgt vor</a:t>
            </a:r>
            <a:endParaRPr kumimoji="0" lang="de-DE" sz="3033" b="0" i="0" u="none" strike="noStrike" kern="1200" cap="none" spc="0" normalizeH="0" baseline="0" noProof="0" dirty="0">
              <a:ln>
                <a:noFill/>
              </a:ln>
              <a:solidFill>
                <a:srgbClr val="3366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3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Eine Geschichte zum Nachdenken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- erzählt mit biblischen Erzählfiguren</a:t>
            </a:r>
            <a:endParaRPr lang="de-DE" sz="3033" dirty="0">
              <a:solidFill>
                <a:srgbClr val="40404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7088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Grafik 4" descr="Ein Bild, das Kleidung, Person, Schuhwerk, Menschliches Gesicht enthält.&#10;&#10;Automatisch generierte Beschreibung">
            <a:extLst>
              <a:ext uri="{FF2B5EF4-FFF2-40B4-BE49-F238E27FC236}">
                <a16:creationId xmlns:a16="http://schemas.microsoft.com/office/drawing/2014/main" id="{E6D87AFF-680E-463F-1EA1-2490C85682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6440"/>
                    </a14:imgEffect>
                    <a14:imgEffect>
                      <a14:saturation sat="110000"/>
                    </a14:imgEffect>
                    <a14:imgEffect>
                      <a14:brightnessContrast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1" r="1196" b="2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2504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" name="Grafik 9" descr="Ein Bild, das Himmel, draußen, Puppe, Person enthält.&#10;&#10;Automatisch generierte Beschreibung">
            <a:extLst>
              <a:ext uri="{FF2B5EF4-FFF2-40B4-BE49-F238E27FC236}">
                <a16:creationId xmlns:a16="http://schemas.microsoft.com/office/drawing/2014/main" id="{F7C1AB1D-DDFE-777E-F5CA-9DF81506AD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448"/>
                    </a14:imgEffect>
                    <a14:imgEffect>
                      <a14:saturation sat="98000"/>
                    </a14:imgEffect>
                    <a14:imgEffect>
                      <a14:brightnessContrast bright="3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37" r="2191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9634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Person, Kleidung, Mädchen, Im Haus enthält.&#10;&#10;Automatisch generierte Beschreibung">
            <a:extLst>
              <a:ext uri="{FF2B5EF4-FFF2-40B4-BE49-F238E27FC236}">
                <a16:creationId xmlns:a16="http://schemas.microsoft.com/office/drawing/2014/main" id="{58FF693C-06DE-E734-33E4-69CB1656B7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84"/>
          <a:stretch/>
        </p:blipFill>
        <p:spPr>
          <a:xfrm>
            <a:off x="-1" y="0"/>
            <a:ext cx="9906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0041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Grafik 4" descr="Ein Bild, das Person, Boden, Im Haus, Gelände enthält.&#10;&#10;Automatisch generierte Beschreibung">
            <a:extLst>
              <a:ext uri="{FF2B5EF4-FFF2-40B4-BE49-F238E27FC236}">
                <a16:creationId xmlns:a16="http://schemas.microsoft.com/office/drawing/2014/main" id="{72675D5D-F3F5-DE41-7A08-118CF9BDC4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" r="2131" b="2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940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Kleidung, Puppe, Mädchen, Spielzeug enthält.&#10;&#10;Automatisch generierte Beschreibung">
            <a:extLst>
              <a:ext uri="{FF2B5EF4-FFF2-40B4-BE49-F238E27FC236}">
                <a16:creationId xmlns:a16="http://schemas.microsoft.com/office/drawing/2014/main" id="{07B78AB8-341E-0953-F5DE-84A334CAEF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91" r="776" b="2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7642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Grafik 4" descr="Ein Bild, das Kleidung, Person, Mädchen, Menschliches Gesicht enthält.&#10;&#10;Automatisch generierte Beschreibung">
            <a:extLst>
              <a:ext uri="{FF2B5EF4-FFF2-40B4-BE49-F238E27FC236}">
                <a16:creationId xmlns:a16="http://schemas.microsoft.com/office/drawing/2014/main" id="{D89F201A-3F45-5FB0-CF19-87C76ACF3D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5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4" r="1" b="1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5498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Grafik 4" descr="Ein Bild, das Puppe, Spielzeug, Wand, Im Haus enthält.&#10;&#10;Automatisch generierte Beschreibung">
            <a:extLst>
              <a:ext uri="{FF2B5EF4-FFF2-40B4-BE49-F238E27FC236}">
                <a16:creationId xmlns:a16="http://schemas.microsoft.com/office/drawing/2014/main" id="{4C9E46F6-1155-D5EA-65C7-41543B0368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400"/>
                    </a14:imgEffect>
                    <a14:imgEffect>
                      <a14:saturation sat="90000"/>
                    </a14:imgEffect>
                    <a14:imgEffect>
                      <a14:brightnessContrast bright="10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567" b="2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7310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00">
            <a:alpha val="40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740AB7-7CAB-496A-BBFC-C7377B1AE3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F7DE6A6B-8233-5A2F-C9C3-5C22DC824B41}"/>
              </a:ext>
            </a:extLst>
          </p:cNvPr>
          <p:cNvSpPr txBox="1"/>
          <p:nvPr/>
        </p:nvSpPr>
        <p:spPr>
          <a:xfrm>
            <a:off x="1996966" y="5245626"/>
            <a:ext cx="591206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solidFill>
                  <a:srgbClr val="336600"/>
                </a:solidFill>
              </a:rPr>
              <a:t>Josef deutet Pharaos Träume </a:t>
            </a:r>
          </a:p>
          <a:p>
            <a:pPr algn="ctr"/>
            <a:r>
              <a:rPr lang="de-DE" sz="1400" i="1" dirty="0">
                <a:solidFill>
                  <a:srgbClr val="336600"/>
                </a:solidFill>
              </a:rPr>
              <a:t>1. Mose 41, 47 - 57</a:t>
            </a:r>
          </a:p>
          <a:p>
            <a:pPr algn="ctr"/>
            <a:r>
              <a:rPr lang="de-DE" sz="1600" i="1" dirty="0">
                <a:solidFill>
                  <a:srgbClr val="336600"/>
                </a:solidFill>
              </a:rPr>
              <a:t>Fotos: Regina Eisenmann</a:t>
            </a:r>
          </a:p>
          <a:p>
            <a:pPr algn="ctr"/>
            <a:r>
              <a:rPr lang="de-DE" sz="1600" i="1" dirty="0">
                <a:solidFill>
                  <a:srgbClr val="336600"/>
                </a:solidFill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21511493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Grafik 5" descr="Ein Bild, das Himmel, draußen, Feldfrucht, Landwirtschaft enthält.&#10;&#10;Automatisch generierte Beschreibung">
            <a:extLst>
              <a:ext uri="{FF2B5EF4-FFF2-40B4-BE49-F238E27FC236}">
                <a16:creationId xmlns:a16="http://schemas.microsoft.com/office/drawing/2014/main" id="{A401610A-19BC-F584-D3A4-89CC0A7DA5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5" r="2" b="2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7545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Grafik 3" descr="Ein Bild, das draußen, Himmel, Landwirtschaft, Feldfrucht enthält.&#10;&#10;Automatisch generierte Beschreibung">
            <a:extLst>
              <a:ext uri="{FF2B5EF4-FFF2-40B4-BE49-F238E27FC236}">
                <a16:creationId xmlns:a16="http://schemas.microsoft.com/office/drawing/2014/main" id="{4391787C-EFAA-328A-0A7D-26F8C9FA3A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1" b="2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6895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Himmel, draußen, Feldfrucht, Landwirtschaft enthält.&#10;&#10;Automatisch generierte Beschreibung">
            <a:extLst>
              <a:ext uri="{FF2B5EF4-FFF2-40B4-BE49-F238E27FC236}">
                <a16:creationId xmlns:a16="http://schemas.microsoft.com/office/drawing/2014/main" id="{2B59A670-2698-8C09-6A70-36DC172A48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450"/>
                    </a14:imgEffect>
                    <a14:imgEffect>
                      <a14:saturation sat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04" r="1264" b="2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0151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Himmel, draußen, Feldfrucht, Landwirtschaft enthält.&#10;&#10;Automatisch generierte Beschreibung">
            <a:extLst>
              <a:ext uri="{FF2B5EF4-FFF2-40B4-BE49-F238E27FC236}">
                <a16:creationId xmlns:a16="http://schemas.microsoft.com/office/drawing/2014/main" id="{0CBD549D-B5A2-0140-CB2A-5CD0C3747D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7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5074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Grafik 4" descr="Ein Bild, das Person, Kleidung, Wand, Schuhwerk enthält.&#10;&#10;Automatisch generierte Beschreibung">
            <a:extLst>
              <a:ext uri="{FF2B5EF4-FFF2-40B4-BE49-F238E27FC236}">
                <a16:creationId xmlns:a16="http://schemas.microsoft.com/office/drawing/2014/main" id="{0B5A128D-70C4-FDE5-910D-8396A7C7E1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5" r="2" b="2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7583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Grafik 4" descr="Ein Bild, das Wand, Person, Im Haus, Kleidung enthält.&#10;&#10;Automatisch generierte Beschreibung">
            <a:extLst>
              <a:ext uri="{FF2B5EF4-FFF2-40B4-BE49-F238E27FC236}">
                <a16:creationId xmlns:a16="http://schemas.microsoft.com/office/drawing/2014/main" id="{294252F6-3D3F-055A-9974-6F5D5FFCC2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" r="1601" b="2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5199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Grafik 4" descr="Ein Bild, das Wand, Kleidung, Person, Im Haus enthält.&#10;&#10;Automatisch generierte Beschreibung">
            <a:extLst>
              <a:ext uri="{FF2B5EF4-FFF2-40B4-BE49-F238E27FC236}">
                <a16:creationId xmlns:a16="http://schemas.microsoft.com/office/drawing/2014/main" id="{981BA604-52C3-F868-0360-F5C3A12EC1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67" b="2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8698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Vase, Im Haus, Person, Gelände enthält.&#10;&#10;Automatisch generierte Beschreibung">
            <a:extLst>
              <a:ext uri="{FF2B5EF4-FFF2-40B4-BE49-F238E27FC236}">
                <a16:creationId xmlns:a16="http://schemas.microsoft.com/office/drawing/2014/main" id="{B2903C80-B5FD-F6EF-1BA4-19EEA29238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5" r="2" b="2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162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29</Words>
  <Application>Microsoft Office PowerPoint</Application>
  <PresentationFormat>A4-Papier (210 x 297 mm)</PresentationFormat>
  <Paragraphs>8</Paragraphs>
  <Slides>17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2" baseType="lpstr">
      <vt:lpstr>Aptos</vt:lpstr>
      <vt:lpstr>Aptos Display</vt:lpstr>
      <vt:lpstr>Arial</vt:lpstr>
      <vt:lpstr>Comic Sans MS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Regina Eisenmann Eisenmann</dc:creator>
  <cp:lastModifiedBy>Regina Eisenmann Eisenmann</cp:lastModifiedBy>
  <cp:revision>17</cp:revision>
  <dcterms:created xsi:type="dcterms:W3CDTF">2024-09-01T19:13:11Z</dcterms:created>
  <dcterms:modified xsi:type="dcterms:W3CDTF">2025-03-03T20:43:04Z</dcterms:modified>
</cp:coreProperties>
</file>