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316" r:id="rId4"/>
    <p:sldId id="313" r:id="rId5"/>
    <p:sldId id="317" r:id="rId6"/>
    <p:sldId id="310" r:id="rId7"/>
    <p:sldId id="318" r:id="rId8"/>
    <p:sldId id="319" r:id="rId9"/>
    <p:sldId id="315" r:id="rId10"/>
    <p:sldId id="268" r:id="rId11"/>
    <p:sldId id="320" r:id="rId12"/>
    <p:sldId id="270" r:id="rId13"/>
    <p:sldId id="321" r:id="rId14"/>
    <p:sldId id="262" r:id="rId15"/>
    <p:sldId id="261" r:id="rId16"/>
    <p:sldId id="322" r:id="rId17"/>
    <p:sldId id="260" r:id="rId18"/>
    <p:sldId id="265" r:id="rId19"/>
    <p:sldId id="267" r:id="rId20"/>
    <p:sldId id="264" r:id="rId21"/>
    <p:sldId id="266" r:id="rId22"/>
    <p:sldId id="272" r:id="rId23"/>
    <p:sldId id="273" r:id="rId24"/>
    <p:sldId id="274" r:id="rId25"/>
    <p:sldId id="276" r:id="rId26"/>
    <p:sldId id="277" r:id="rId27"/>
    <p:sldId id="323" r:id="rId28"/>
    <p:sldId id="279" r:id="rId29"/>
    <p:sldId id="324" r:id="rId3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7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29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18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741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69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87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66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857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591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38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4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94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BB8103-328B-4698-8D62-5E175D38355D}" type="datetimeFigureOut">
              <a:rPr lang="de-DE" smtClean="0"/>
              <a:t>03.03.2025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FB0E6A-9DED-4D42-8D12-12A4361C48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61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0198693-4DB2-24E0-6922-1B68E2B11DE3}"/>
              </a:ext>
            </a:extLst>
          </p:cNvPr>
          <p:cNvSpPr/>
          <p:nvPr/>
        </p:nvSpPr>
        <p:spPr>
          <a:xfrm>
            <a:off x="281539" y="603181"/>
            <a:ext cx="9342922" cy="5651634"/>
          </a:xfrm>
          <a:prstGeom prst="rect">
            <a:avLst/>
          </a:prstGeom>
          <a:solidFill>
            <a:schemeClr val="bg1"/>
          </a:solidFill>
          <a:ln>
            <a:solidFill>
              <a:srgbClr val="006666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95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E708B6-26B6-1B97-4D05-CA99670A7ECD}"/>
              </a:ext>
            </a:extLst>
          </p:cNvPr>
          <p:cNvSpPr txBox="1"/>
          <p:nvPr/>
        </p:nvSpPr>
        <p:spPr>
          <a:xfrm>
            <a:off x="281539" y="1615520"/>
            <a:ext cx="9342921" cy="36269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006666"/>
                </a:solidFill>
                <a:latin typeface="Comic Sans MS" panose="030F0702030302020204" pitchFamily="66" charset="0"/>
              </a:rPr>
              <a:t>Josef lädt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800" b="1" dirty="0">
                <a:solidFill>
                  <a:srgbClr val="006666"/>
                </a:solidFill>
                <a:latin typeface="Comic Sans MS" panose="030F0702030302020204" pitchFamily="66" charset="0"/>
              </a:rPr>
              <a:t>die Brüder ein</a:t>
            </a:r>
            <a:endParaRPr kumimoji="0" lang="de-DE" sz="3000" b="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Eine 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Geschichte zum Nachdenken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erzählt mit biblischen Erzählfiguren</a:t>
            </a:r>
            <a:endParaRPr lang="de-DE" sz="3033" dirty="0">
              <a:solidFill>
                <a:srgbClr val="FFC30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6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Im Haus, Wand, Kleidung, Pelz enthält.&#10;&#10;Automatisch generierte Beschreibung">
            <a:extLst>
              <a:ext uri="{FF2B5EF4-FFF2-40B4-BE49-F238E27FC236}">
                <a16:creationId xmlns:a16="http://schemas.microsoft.com/office/drawing/2014/main" id="{D6476DD3-4383-25F1-CBCB-7152607A3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27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0ACEF507-9405-55C9-030C-2B8700165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6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Wand, Person, Im Haus, Kleidung enthält.&#10;&#10;Automatisch generierte Beschreibung">
            <a:extLst>
              <a:ext uri="{FF2B5EF4-FFF2-40B4-BE49-F238E27FC236}">
                <a16:creationId xmlns:a16="http://schemas.microsoft.com/office/drawing/2014/main" id="{CC97F549-066B-DBC7-5761-850448542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r="1865"/>
          <a:stretch/>
        </p:blipFill>
        <p:spPr>
          <a:xfrm>
            <a:off x="0" y="-1"/>
            <a:ext cx="990476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77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Schuhwerk, Kunst, Person enthält.&#10;&#10;Automatisch generierte Beschreibung">
            <a:extLst>
              <a:ext uri="{FF2B5EF4-FFF2-40B4-BE49-F238E27FC236}">
                <a16:creationId xmlns:a16="http://schemas.microsoft.com/office/drawing/2014/main" id="{20FE4D2B-D1F2-48B3-6A91-19292AC56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2" r="99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60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Wand, Im Haus, Person enthält.&#10;&#10;Automatisch generierte Beschreibung">
            <a:extLst>
              <a:ext uri="{FF2B5EF4-FFF2-40B4-BE49-F238E27FC236}">
                <a16:creationId xmlns:a16="http://schemas.microsoft.com/office/drawing/2014/main" id="{2771E24B-A7B0-0778-2902-808678B60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7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Person, Kleidung, Menschliches Gesicht, Frau enthält.&#10;&#10;Automatisch generierte Beschreibung">
            <a:extLst>
              <a:ext uri="{FF2B5EF4-FFF2-40B4-BE49-F238E27FC236}">
                <a16:creationId xmlns:a16="http://schemas.microsoft.com/office/drawing/2014/main" id="{C5024EC4-DB04-9807-FE3F-1D54E5A79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-1" b="-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20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Modeaccessoire, Kleidung, Gelenk enthält.&#10;&#10;Automatisch generierte Beschreibung">
            <a:extLst>
              <a:ext uri="{FF2B5EF4-FFF2-40B4-BE49-F238E27FC236}">
                <a16:creationId xmlns:a16="http://schemas.microsoft.com/office/drawing/2014/main" id="{79D7BD69-A28C-C83A-5D2E-D1201C206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78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 descr="Ein Bild, das Kleidung, Menschliches Gesicht, Im Haus, Person enthält.&#10;&#10;Automatisch generierte Beschreibung">
            <a:extLst>
              <a:ext uri="{FF2B5EF4-FFF2-40B4-BE49-F238E27FC236}">
                <a16:creationId xmlns:a16="http://schemas.microsoft.com/office/drawing/2014/main" id="{1E61ED51-2F3F-6D4B-6224-28D959520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69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Menschliches Gesicht, Wand enthält.&#10;&#10;Automatisch generierte Beschreibung">
            <a:extLst>
              <a:ext uri="{FF2B5EF4-FFF2-40B4-BE49-F238E27FC236}">
                <a16:creationId xmlns:a16="http://schemas.microsoft.com/office/drawing/2014/main" id="{2E266F7D-C08D-25F4-677A-236BD5792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9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Im Haus, Wand enthält.&#10;&#10;Automatisch generierte Beschreibung">
            <a:extLst>
              <a:ext uri="{FF2B5EF4-FFF2-40B4-BE49-F238E27FC236}">
                <a16:creationId xmlns:a16="http://schemas.microsoft.com/office/drawing/2014/main" id="{ABF9418A-6528-B93B-B4B4-95AE5EE85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1963"/>
          <a:stretch/>
        </p:blipFill>
        <p:spPr>
          <a:xfrm>
            <a:off x="0" y="-14612"/>
            <a:ext cx="9906000" cy="68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Gelände, Töpferei, Keramik, Töpferware enthält.&#10;&#10;Automatisch generierte Beschreibung">
            <a:extLst>
              <a:ext uri="{FF2B5EF4-FFF2-40B4-BE49-F238E27FC236}">
                <a16:creationId xmlns:a16="http://schemas.microsoft.com/office/drawing/2014/main" id="{C0B6789D-FEF0-086E-93EE-8CE52A865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79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Im Haus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EBCDED5E-D1C2-0B57-5824-70FCAAFA3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6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Frau, Gruppe enthält.&#10;&#10;Automatisch generierte Beschreibung">
            <a:extLst>
              <a:ext uri="{FF2B5EF4-FFF2-40B4-BE49-F238E27FC236}">
                <a16:creationId xmlns:a16="http://schemas.microsoft.com/office/drawing/2014/main" id="{D99F4879-999D-7F65-1F06-E8A0E5418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95" b="1330"/>
          <a:stretch/>
        </p:blipFill>
        <p:spPr>
          <a:xfrm>
            <a:off x="0" y="-15240"/>
            <a:ext cx="9906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7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enschliches Gesicht, Bild enthält.&#10;&#10;Automatisch generierte Beschreibung">
            <a:extLst>
              <a:ext uri="{FF2B5EF4-FFF2-40B4-BE49-F238E27FC236}">
                <a16:creationId xmlns:a16="http://schemas.microsoft.com/office/drawing/2014/main" id="{5C100BAB-A3DE-5897-EBF5-0C4566546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53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erson, Menschliches Gesicht, Modeaccessoire enthält.&#10;&#10;Automatisch generierte Beschreibung">
            <a:extLst>
              <a:ext uri="{FF2B5EF4-FFF2-40B4-BE49-F238E27FC236}">
                <a16:creationId xmlns:a16="http://schemas.microsoft.com/office/drawing/2014/main" id="{EE07DFD9-825C-9DE9-130C-5630CD18E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2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erson, Menschliches Gesicht, Handschrift enthält.&#10;&#10;Automatisch generierte Beschreibung">
            <a:extLst>
              <a:ext uri="{FF2B5EF4-FFF2-40B4-BE49-F238E27FC236}">
                <a16:creationId xmlns:a16="http://schemas.microsoft.com/office/drawing/2014/main" id="{D7FB2E6F-2EDA-8048-FCE5-8B348E20F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/>
          <a:stretch/>
        </p:blipFill>
        <p:spPr>
          <a:xfrm>
            <a:off x="-1239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4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Wand, Person, Handschrift enthält.&#10;&#10;Automatisch generierte Beschreibung">
            <a:extLst>
              <a:ext uri="{FF2B5EF4-FFF2-40B4-BE49-F238E27FC236}">
                <a16:creationId xmlns:a16="http://schemas.microsoft.com/office/drawing/2014/main" id="{CE7D83BA-8FB4-C0BF-5F48-21D5A0E89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20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Im Haus, Wand, Person enthält.&#10;&#10;Automatisch generierte Beschreibung">
            <a:extLst>
              <a:ext uri="{FF2B5EF4-FFF2-40B4-BE49-F238E27FC236}">
                <a16:creationId xmlns:a16="http://schemas.microsoft.com/office/drawing/2014/main" id="{195C5CC6-9D45-9871-8AB9-8397F3116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  <a14:imgEffect>
                      <a14:brightnessContrast bright="5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" r="7565" b="9389"/>
          <a:stretch/>
        </p:blipFill>
        <p:spPr>
          <a:xfrm>
            <a:off x="0" y="1"/>
            <a:ext cx="995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29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Kleidung, Im Haus, Snack enthält.&#10;&#10;Automatisch generierte Beschreibung">
            <a:extLst>
              <a:ext uri="{FF2B5EF4-FFF2-40B4-BE49-F238E27FC236}">
                <a16:creationId xmlns:a16="http://schemas.microsoft.com/office/drawing/2014/main" id="{6A083471-5AF2-E0A7-A9A3-5295E4235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5" b="1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Kleidung, Puppe, Spielzeug, Menschliches Gesicht enthält.&#10;&#10;Automatisch generierte Beschreibung">
            <a:extLst>
              <a:ext uri="{FF2B5EF4-FFF2-40B4-BE49-F238E27FC236}">
                <a16:creationId xmlns:a16="http://schemas.microsoft.com/office/drawing/2014/main" id="{F2F01AF5-7754-8228-FF4D-A73C87DD1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86" b="-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36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66">
            <a:alpha val="49804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1D298-B56E-AE7F-434D-9B16EE5DA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F693295-0E51-E573-95DB-F0913B8DD448}"/>
              </a:ext>
            </a:extLst>
          </p:cNvPr>
          <p:cNvSpPr txBox="1"/>
          <p:nvPr/>
        </p:nvSpPr>
        <p:spPr>
          <a:xfrm>
            <a:off x="1996966" y="5267928"/>
            <a:ext cx="5912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6666"/>
                </a:solidFill>
              </a:rPr>
              <a:t>Josef lädt die Brüder ein</a:t>
            </a:r>
          </a:p>
          <a:p>
            <a:pPr algn="ctr"/>
            <a:r>
              <a:rPr lang="de-DE" sz="1400" i="1" dirty="0">
                <a:solidFill>
                  <a:srgbClr val="006666"/>
                </a:solidFill>
              </a:rPr>
              <a:t>1. Mose 43</a:t>
            </a:r>
          </a:p>
          <a:p>
            <a:pPr algn="ctr"/>
            <a:r>
              <a:rPr lang="de-DE" sz="1600" i="1" dirty="0">
                <a:solidFill>
                  <a:srgbClr val="006666"/>
                </a:solidFill>
              </a:rPr>
              <a:t>Fotos: Regina Eisenmann</a:t>
            </a:r>
          </a:p>
          <a:p>
            <a:pPr algn="ctr"/>
            <a:r>
              <a:rPr lang="de-DE" sz="1600" i="1" dirty="0">
                <a:solidFill>
                  <a:srgbClr val="006666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0829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draußen, Himmel, Person enthält.&#10;&#10;Automatisch generierte Beschreibung">
            <a:extLst>
              <a:ext uri="{FF2B5EF4-FFF2-40B4-BE49-F238E27FC236}">
                <a16:creationId xmlns:a16="http://schemas.microsoft.com/office/drawing/2014/main" id="{EFFFF159-D443-E591-9C1A-0DE815479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4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Puppe, Spielzeug enthält.&#10;&#10;Automatisch generierte Beschreibung">
            <a:extLst>
              <a:ext uri="{FF2B5EF4-FFF2-40B4-BE49-F238E27FC236}">
                <a16:creationId xmlns:a16="http://schemas.microsoft.com/office/drawing/2014/main" id="{B9FB02ED-00C7-87FE-CA17-1C874F50C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" t="-240" r="8302" b="240"/>
          <a:stretch/>
        </p:blipFill>
        <p:spPr>
          <a:xfrm>
            <a:off x="0" y="-33028"/>
            <a:ext cx="9906000" cy="68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8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Person, Kleidung, Picknickkorb, Lagerkorb enthält.&#10;&#10;Automatisch generierte Beschreibung">
            <a:extLst>
              <a:ext uri="{FF2B5EF4-FFF2-40B4-BE49-F238E27FC236}">
                <a16:creationId xmlns:a16="http://schemas.microsoft.com/office/drawing/2014/main" id="{805FC56C-C624-8BD1-3DD2-ED2F91C71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7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draußen, Person, hölzern enthält.&#10;&#10;Automatisch generierte Beschreibung">
            <a:extLst>
              <a:ext uri="{FF2B5EF4-FFF2-40B4-BE49-F238E27FC236}">
                <a16:creationId xmlns:a16="http://schemas.microsoft.com/office/drawing/2014/main" id="{9662FF24-E731-B976-AD41-139D1A435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6550"/>
                    </a14:imgEffect>
                    <a14:imgEffect>
                      <a14:saturation sat="105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" r="2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2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Faden, Hut, tragend, draußen enthält.&#10;&#10;Automatisch generierte Beschreibung">
            <a:extLst>
              <a:ext uri="{FF2B5EF4-FFF2-40B4-BE49-F238E27FC236}">
                <a16:creationId xmlns:a16="http://schemas.microsoft.com/office/drawing/2014/main" id="{97DCC46F-0D6D-59F3-6283-CD7F85028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r="1995" b="2"/>
          <a:stretch/>
        </p:blipFill>
        <p:spPr>
          <a:xfrm>
            <a:off x="20" y="1282"/>
            <a:ext cx="9905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54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Kleidung, Person, Hut, draußen enthält.&#10;&#10;Automatisch generierte Beschreibung">
            <a:extLst>
              <a:ext uri="{FF2B5EF4-FFF2-40B4-BE49-F238E27FC236}">
                <a16:creationId xmlns:a16="http://schemas.microsoft.com/office/drawing/2014/main" id="{3506E65C-1C8A-1AD1-2ED3-2F741E584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90" r="5429" b="2"/>
          <a:stretch/>
        </p:blipFill>
        <p:spPr>
          <a:xfrm>
            <a:off x="20" y="0"/>
            <a:ext cx="9903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29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Gelände, Kleidung, Himmel enthält.&#10;&#10;Automatisch generierte Beschreibung">
            <a:extLst>
              <a:ext uri="{FF2B5EF4-FFF2-40B4-BE49-F238E27FC236}">
                <a16:creationId xmlns:a16="http://schemas.microsoft.com/office/drawing/2014/main" id="{A11E008B-EBB5-0C34-4792-961920669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46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</Words>
  <Application>Microsoft Office PowerPoint</Application>
  <PresentationFormat>A4-Papier (210 x 297 mm)</PresentationFormat>
  <Paragraphs>8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Regina Eisenmann Eisenmann</dc:creator>
  <cp:lastModifiedBy>Regina Eisenmann Eisenmann</cp:lastModifiedBy>
  <cp:revision>30</cp:revision>
  <dcterms:created xsi:type="dcterms:W3CDTF">2024-09-21T20:02:23Z</dcterms:created>
  <dcterms:modified xsi:type="dcterms:W3CDTF">2025-03-03T20:44:18Z</dcterms:modified>
</cp:coreProperties>
</file>