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0" r:id="rId3"/>
    <p:sldId id="284" r:id="rId4"/>
    <p:sldId id="282" r:id="rId5"/>
    <p:sldId id="311" r:id="rId6"/>
    <p:sldId id="310" r:id="rId7"/>
    <p:sldId id="308" r:id="rId8"/>
    <p:sldId id="309" r:id="rId9"/>
    <p:sldId id="314" r:id="rId10"/>
    <p:sldId id="313" r:id="rId11"/>
    <p:sldId id="286" r:id="rId12"/>
    <p:sldId id="315" r:id="rId13"/>
    <p:sldId id="293" r:id="rId14"/>
    <p:sldId id="290" r:id="rId15"/>
    <p:sldId id="301" r:id="rId16"/>
    <p:sldId id="302" r:id="rId17"/>
    <p:sldId id="316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878"/>
    <a:srgbClr val="215F9A"/>
    <a:srgbClr val="90AFCC"/>
    <a:srgbClr val="D07C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7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2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18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41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69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87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66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57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91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38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94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6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878">
            <a:alpha val="5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0198693-4DB2-24E0-6922-1B68E2B11DE3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37587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E708B6-26B6-1B97-4D05-CA99670A7ECD}"/>
              </a:ext>
            </a:extLst>
          </p:cNvPr>
          <p:cNvSpPr txBox="1"/>
          <p:nvPr/>
        </p:nvSpPr>
        <p:spPr>
          <a:xfrm>
            <a:off x="533400" y="1615520"/>
            <a:ext cx="8839199" cy="3626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375878"/>
                </a:solidFill>
                <a:latin typeface="Comic Sans MS" panose="030F0702030302020204" pitchFamily="66" charset="0"/>
              </a:rPr>
              <a:t>Josef prüft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375878"/>
                </a:solidFill>
                <a:latin typeface="Comic Sans MS" panose="030F0702030302020204" pitchFamily="66" charset="0"/>
              </a:rPr>
              <a:t>seine Brüder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rgbClr val="37587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Eine Geschichte zum Nachdenken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FFC30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07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B2FEBA6D-3FF6-E647-B67B-425937480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3128"/>
          <a:stretch/>
        </p:blipFill>
        <p:spPr>
          <a:xfrm>
            <a:off x="0" y="-15240"/>
            <a:ext cx="9906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0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Im Haus, Wand, Puppe, Kleidung enthält.&#10;&#10;Automatisch generierte Beschreibung">
            <a:extLst>
              <a:ext uri="{FF2B5EF4-FFF2-40B4-BE49-F238E27FC236}">
                <a16:creationId xmlns:a16="http://schemas.microsoft.com/office/drawing/2014/main" id="{38EE76F4-2BAC-A59F-462A-44222EDA6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r="984"/>
          <a:stretch/>
        </p:blipFill>
        <p:spPr>
          <a:xfrm>
            <a:off x="0" y="-28787"/>
            <a:ext cx="9906000" cy="68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7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Menschliches Gesicht, Spielzeug, Modeaccessoire enthält.&#10;&#10;Automatisch generierte Beschreibung">
            <a:extLst>
              <a:ext uri="{FF2B5EF4-FFF2-40B4-BE49-F238E27FC236}">
                <a16:creationId xmlns:a16="http://schemas.microsoft.com/office/drawing/2014/main" id="{23F16FB7-7F59-71D4-6982-AA678018A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62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Kleidung, Kopfbedeckung, Menschliches Gesicht enthält.&#10;&#10;Automatisch generierte Beschreibung">
            <a:extLst>
              <a:ext uri="{FF2B5EF4-FFF2-40B4-BE49-F238E27FC236}">
                <a16:creationId xmlns:a16="http://schemas.microsoft.com/office/drawing/2014/main" id="{80BCF4E6-5C1F-E1D4-497C-0B5B8C08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Wand, Mädchen, Im Haus enthält.&#10;&#10;Automatisch generierte Beschreibung">
            <a:extLst>
              <a:ext uri="{FF2B5EF4-FFF2-40B4-BE49-F238E27FC236}">
                <a16:creationId xmlns:a16="http://schemas.microsoft.com/office/drawing/2014/main" id="{8F573064-BB9C-0C7A-CE30-F1ADDA40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135" r="1085" b="-135"/>
          <a:stretch/>
        </p:blipFill>
        <p:spPr>
          <a:xfrm>
            <a:off x="0" y="0"/>
            <a:ext cx="9906000" cy="68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29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Menschliches Gesicht, Person, Handschrift enthält.&#10;&#10;Automatisch generierte Beschreibung">
            <a:extLst>
              <a:ext uri="{FF2B5EF4-FFF2-40B4-BE49-F238E27FC236}">
                <a16:creationId xmlns:a16="http://schemas.microsoft.com/office/drawing/2014/main" id="{583C5EC2-A800-F4DC-4F7A-75FE0D15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02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Menschliches Gesicht, Person, Kopfbedeckung enthält.&#10;&#10;Automatisch generierte Beschreibung">
            <a:extLst>
              <a:ext uri="{FF2B5EF4-FFF2-40B4-BE49-F238E27FC236}">
                <a16:creationId xmlns:a16="http://schemas.microsoft.com/office/drawing/2014/main" id="{D785BFE9-6B6F-6B3C-948F-27810645E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saturation sat="102000"/>
                    </a14:imgEffect>
                    <a14:imgEffect>
                      <a14:brightnessContrast bright="-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" t="-135" r="1923" b="135"/>
          <a:stretch/>
        </p:blipFill>
        <p:spPr>
          <a:xfrm>
            <a:off x="0" y="-9283"/>
            <a:ext cx="9906000" cy="68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7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878">
            <a:alpha val="50196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160C5-7077-8278-93B1-DD6EC02F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249C8F7-7781-EE12-BE4F-2D3D22AE53F2}"/>
              </a:ext>
            </a:extLst>
          </p:cNvPr>
          <p:cNvSpPr txBox="1"/>
          <p:nvPr/>
        </p:nvSpPr>
        <p:spPr>
          <a:xfrm>
            <a:off x="1996966" y="5245625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375878"/>
                </a:solidFill>
              </a:rPr>
              <a:t>Josef prüft seine Brüder</a:t>
            </a:r>
          </a:p>
          <a:p>
            <a:pPr algn="ctr"/>
            <a:r>
              <a:rPr lang="de-DE" sz="1400" i="1" dirty="0">
                <a:solidFill>
                  <a:srgbClr val="375878"/>
                </a:solidFill>
              </a:rPr>
              <a:t>1. Mose 44</a:t>
            </a:r>
          </a:p>
          <a:p>
            <a:pPr algn="ctr"/>
            <a:r>
              <a:rPr lang="de-DE" sz="1600" i="1" dirty="0">
                <a:solidFill>
                  <a:srgbClr val="375878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37587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73801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Tanz, Person, Modeaccessoire enthält.&#10;&#10;Automatisch generierte Beschreibung">
            <a:extLst>
              <a:ext uri="{FF2B5EF4-FFF2-40B4-BE49-F238E27FC236}">
                <a16:creationId xmlns:a16="http://schemas.microsoft.com/office/drawing/2014/main" id="{FDB8581D-369E-E254-3FD8-8322117F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Gruppe, Wand, Person enthält.&#10;&#10;Automatisch generierte Beschreibung">
            <a:extLst>
              <a:ext uri="{FF2B5EF4-FFF2-40B4-BE49-F238E27FC236}">
                <a16:creationId xmlns:a16="http://schemas.microsoft.com/office/drawing/2014/main" id="{A547FAC2-DE2B-B857-5305-770458DC6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4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Menschliches Gesicht, Wand, Modeaccessoire enthält.&#10;&#10;Automatisch generierte Beschreibung">
            <a:extLst>
              <a:ext uri="{FF2B5EF4-FFF2-40B4-BE49-F238E27FC236}">
                <a16:creationId xmlns:a16="http://schemas.microsoft.com/office/drawing/2014/main" id="{7AEAA112-A65D-EC44-4E2D-D1C73945B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r="2521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Kleidung, Himmel, Gelände enthält.&#10;&#10;Automatisch generierte Beschreibung">
            <a:extLst>
              <a:ext uri="{FF2B5EF4-FFF2-40B4-BE49-F238E27FC236}">
                <a16:creationId xmlns:a16="http://schemas.microsoft.com/office/drawing/2014/main" id="{0DFA4F98-CFD4-BB15-051D-8C37C0C76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7"/>
          <a:stretch/>
        </p:blipFill>
        <p:spPr>
          <a:xfrm>
            <a:off x="-1" y="-1032"/>
            <a:ext cx="9906001" cy="68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2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2A2D-049B-E5D9-E37D-4F06D5A7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draußen, Kleidung, Gruppe enthält.&#10;&#10;Automatisch generierte Beschreibung">
            <a:extLst>
              <a:ext uri="{FF2B5EF4-FFF2-40B4-BE49-F238E27FC236}">
                <a16:creationId xmlns:a16="http://schemas.microsoft.com/office/drawing/2014/main" id="{014518E5-FB06-D313-1979-B8F45C0C7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7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draußen, Himmel, Kleidung, Menschen enthält.&#10;&#10;Automatisch generierte Beschreibung">
            <a:extLst>
              <a:ext uri="{FF2B5EF4-FFF2-40B4-BE49-F238E27FC236}">
                <a16:creationId xmlns:a16="http://schemas.microsoft.com/office/drawing/2014/main" id="{E311E396-5279-7BFF-6880-38F9F7C24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0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Gelände, Kleidung enthält.&#10;&#10;Automatisch generierte Beschreibung">
            <a:extLst>
              <a:ext uri="{FF2B5EF4-FFF2-40B4-BE49-F238E27FC236}">
                <a16:creationId xmlns:a16="http://schemas.microsoft.com/office/drawing/2014/main" id="{4A21BAB5-B4A0-A594-69C4-C2218E0DC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986"/>
          <a:stretch/>
        </p:blipFill>
        <p:spPr>
          <a:xfrm>
            <a:off x="0" y="-9175"/>
            <a:ext cx="9906000" cy="68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0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Kleidung, Himmel, Person enthält.&#10;&#10;Automatisch generierte Beschreibung">
            <a:extLst>
              <a:ext uri="{FF2B5EF4-FFF2-40B4-BE49-F238E27FC236}">
                <a16:creationId xmlns:a16="http://schemas.microsoft.com/office/drawing/2014/main" id="{9E5739DF-D386-FF96-61EE-D9B11318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6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</Words>
  <Application>Microsoft Office PowerPoint</Application>
  <PresentationFormat>A4-Papier (210 x 297 mm)</PresentationFormat>
  <Paragraphs>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Regina Eisenmann Eisenmann</dc:creator>
  <cp:lastModifiedBy>Regina Eisenmann Eisenmann</cp:lastModifiedBy>
  <cp:revision>33</cp:revision>
  <dcterms:created xsi:type="dcterms:W3CDTF">2024-09-21T20:02:23Z</dcterms:created>
  <dcterms:modified xsi:type="dcterms:W3CDTF">2025-03-03T20:44:48Z</dcterms:modified>
</cp:coreProperties>
</file>