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6" r:id="rId3"/>
    <p:sldId id="280" r:id="rId4"/>
    <p:sldId id="316" r:id="rId5"/>
    <p:sldId id="281" r:id="rId6"/>
    <p:sldId id="283" r:id="rId7"/>
    <p:sldId id="295" r:id="rId8"/>
    <p:sldId id="284" r:id="rId9"/>
    <p:sldId id="285" r:id="rId10"/>
    <p:sldId id="345" r:id="rId11"/>
    <p:sldId id="309" r:id="rId12"/>
    <p:sldId id="346" r:id="rId13"/>
    <p:sldId id="313" r:id="rId14"/>
    <p:sldId id="315" r:id="rId15"/>
    <p:sldId id="317" r:id="rId16"/>
    <p:sldId id="339" r:id="rId17"/>
    <p:sldId id="340" r:id="rId18"/>
    <p:sldId id="350" r:id="rId19"/>
    <p:sldId id="347" r:id="rId20"/>
    <p:sldId id="351" r:id="rId21"/>
    <p:sldId id="348" r:id="rId22"/>
    <p:sldId id="325" r:id="rId23"/>
    <p:sldId id="326" r:id="rId24"/>
    <p:sldId id="349" r:id="rId25"/>
    <p:sldId id="352" r:id="rId2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370"/>
    <a:srgbClr val="6F4D25"/>
    <a:srgbClr val="404040"/>
    <a:srgbClr val="9A2B22"/>
    <a:srgbClr val="AF3127"/>
    <a:srgbClr val="811919"/>
    <a:srgbClr val="E3EBEE"/>
    <a:srgbClr val="990033"/>
    <a:srgbClr val="FFA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22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6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1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33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04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57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84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26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8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43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4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37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6AC3FFB-0FAD-4BFC-4AF2-3F9664DF4B83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6F4D2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C1AC74-C084-AC17-D1D9-C9457037A6D7}"/>
              </a:ext>
            </a:extLst>
          </p:cNvPr>
          <p:cNvSpPr txBox="1"/>
          <p:nvPr/>
        </p:nvSpPr>
        <p:spPr>
          <a:xfrm>
            <a:off x="533400" y="1269272"/>
            <a:ext cx="8839199" cy="43194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6F4D25"/>
                </a:solidFill>
                <a:latin typeface="Comic Sans MS" panose="030F0702030302020204" pitchFamily="66" charset="0"/>
              </a:rPr>
              <a:t>Josef trifft auf seine Brüder</a:t>
            </a:r>
            <a:endParaRPr kumimoji="0" lang="de-DE" sz="3033" b="0" i="0" u="none" strike="noStrike" kern="1200" cap="none" spc="0" normalizeH="0" baseline="0" noProof="0" dirty="0">
              <a:ln>
                <a:noFill/>
              </a:ln>
              <a:solidFill>
                <a:srgbClr val="6F4D2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Teil 2 -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0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odeaccessoire, Person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15B9C2BA-84DA-94DF-57C6-B59DB023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5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odeaccessoire, Kopfbedeckung, tragend, Hut enthält.&#10;&#10;Automatisch generierte Beschreibung">
            <a:extLst>
              <a:ext uri="{FF2B5EF4-FFF2-40B4-BE49-F238E27FC236}">
                <a16:creationId xmlns:a16="http://schemas.microsoft.com/office/drawing/2014/main" id="{3BCB3FAD-7D33-0293-D0B7-FC614C43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48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odeaccessoire, Mädchen enthält.&#10;&#10;Automatisch generierte Beschreibung">
            <a:extLst>
              <a:ext uri="{FF2B5EF4-FFF2-40B4-BE49-F238E27FC236}">
                <a16:creationId xmlns:a16="http://schemas.microsoft.com/office/drawing/2014/main" id="{62CC2E2E-3CAC-AC0C-7A2D-A2054DD1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673" y="0"/>
            <a:ext cx="1028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1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Gruppe, Wand, Im Haus enthält.&#10;&#10;Automatisch generierte Beschreibung">
            <a:extLst>
              <a:ext uri="{FF2B5EF4-FFF2-40B4-BE49-F238E27FC236}">
                <a16:creationId xmlns:a16="http://schemas.microsoft.com/office/drawing/2014/main" id="{ED31EB2D-212F-3C2F-F9AB-AC29FD8A3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/>
          <a:stretch/>
        </p:blipFill>
        <p:spPr>
          <a:xfrm>
            <a:off x="0" y="-7484"/>
            <a:ext cx="9906000" cy="686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39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Person, Kleidung, Im Haus enthält.&#10;&#10;Automatisch generierte Beschreibung">
            <a:extLst>
              <a:ext uri="{FF2B5EF4-FFF2-40B4-BE49-F238E27FC236}">
                <a16:creationId xmlns:a16="http://schemas.microsoft.com/office/drawing/2014/main" id="{9460E522-3006-EE37-EE9E-92FEE1B68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4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Schuhwerk, Gruppe enthält.&#10;&#10;Automatisch generierte Beschreibung">
            <a:extLst>
              <a:ext uri="{FF2B5EF4-FFF2-40B4-BE49-F238E27FC236}">
                <a16:creationId xmlns:a16="http://schemas.microsoft.com/office/drawing/2014/main" id="{38ECD336-81EE-8E05-D9C1-E0D1DFD3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Im Haus, Hut enthält.&#10;&#10;Automatisch generierte Beschreibung">
            <a:extLst>
              <a:ext uri="{FF2B5EF4-FFF2-40B4-BE49-F238E27FC236}">
                <a16:creationId xmlns:a16="http://schemas.microsoft.com/office/drawing/2014/main" id="{AFF6E5C6-D5AF-E95D-8B46-78FE623FB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4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Grafik 9" descr="Ein Bild, das Spielzeug, Kleidung, Wand, Hase Kaninchen enthält.&#10;&#10;Automatisch generierte Beschreibung">
            <a:extLst>
              <a:ext uri="{FF2B5EF4-FFF2-40B4-BE49-F238E27FC236}">
                <a16:creationId xmlns:a16="http://schemas.microsoft.com/office/drawing/2014/main" id="{E85B93B2-6630-9506-A8BD-8A28E9B41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240CDD-EE92-F4FD-2121-4CDBD5AB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" r="108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Gelände, draußen enthält.&#10;&#10;Automatisch generierte Beschreibung">
            <a:extLst>
              <a:ext uri="{FF2B5EF4-FFF2-40B4-BE49-F238E27FC236}">
                <a16:creationId xmlns:a16="http://schemas.microsoft.com/office/drawing/2014/main" id="{BF3CA8EC-F699-C88E-B8FA-58D0B9977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6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F040A4-D147-B298-1C3E-C6432DCBA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490"/>
                    </a14:imgEffect>
                    <a14:imgEffect>
                      <a14:saturation sat="102000"/>
                    </a14:imgEffect>
                    <a14:imgEffect>
                      <a14:brightnessContrast bright="-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" r="1916"/>
          <a:stretch/>
        </p:blipFill>
        <p:spPr>
          <a:xfrm>
            <a:off x="0" y="-7808"/>
            <a:ext cx="9906000" cy="68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1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ann, Menschen enthält.&#10;&#10;Automatisch generierte Beschreibung">
            <a:extLst>
              <a:ext uri="{FF2B5EF4-FFF2-40B4-BE49-F238E27FC236}">
                <a16:creationId xmlns:a16="http://schemas.microsoft.com/office/drawing/2014/main" id="{D44BCE1A-BF70-FA71-2145-50120FBF1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-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" t="19" r="1784" b="-17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Gelände, Person, Schuhwerk enthält.&#10;&#10;Automatisch generierte Beschreibung">
            <a:extLst>
              <a:ext uri="{FF2B5EF4-FFF2-40B4-BE49-F238E27FC236}">
                <a16:creationId xmlns:a16="http://schemas.microsoft.com/office/drawing/2014/main" id="{0EBDB14C-7BE6-FC11-D5C4-600A1151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32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elände, Schuhwerk, Kleidung, draußen enthält.&#10;&#10;Automatisch generierte Beschreibung">
            <a:extLst>
              <a:ext uri="{FF2B5EF4-FFF2-40B4-BE49-F238E27FC236}">
                <a16:creationId xmlns:a16="http://schemas.microsoft.com/office/drawing/2014/main" id="{69329FB4-68A5-0F4B-EFAE-1919B55A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10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enschliches Gesicht, Modeaccessoire enthält.&#10;&#10;Automatisch generierte Beschreibung">
            <a:extLst>
              <a:ext uri="{FF2B5EF4-FFF2-40B4-BE49-F238E27FC236}">
                <a16:creationId xmlns:a16="http://schemas.microsoft.com/office/drawing/2014/main" id="{39BFE5C7-E4AA-D94F-37CC-51EFB2981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60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odeaccessoire, draußen enthält.&#10;&#10;Automatisch generierte Beschreibung">
            <a:extLst>
              <a:ext uri="{FF2B5EF4-FFF2-40B4-BE49-F238E27FC236}">
                <a16:creationId xmlns:a16="http://schemas.microsoft.com/office/drawing/2014/main" id="{B7E901AA-E806-0A90-8A8C-07FD4CEA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r="184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370">
            <a:alpha val="7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9C71D-695C-2814-A870-6288E716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77D2C66-9902-1545-95CB-360659CBE991}"/>
              </a:ext>
            </a:extLst>
          </p:cNvPr>
          <p:cNvSpPr txBox="1"/>
          <p:nvPr/>
        </p:nvSpPr>
        <p:spPr>
          <a:xfrm>
            <a:off x="1996966" y="5279079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F4D25"/>
                </a:solidFill>
              </a:rPr>
              <a:t>Josef trifft auf seine </a:t>
            </a:r>
            <a:r>
              <a:rPr lang="de-DE" b="1">
                <a:solidFill>
                  <a:srgbClr val="6F4D25"/>
                </a:solidFill>
              </a:rPr>
              <a:t>Brüder – Teil 2 </a:t>
            </a:r>
            <a:endParaRPr lang="de-DE" b="1" dirty="0">
              <a:solidFill>
                <a:srgbClr val="6F4D25"/>
              </a:solidFill>
            </a:endParaRPr>
          </a:p>
          <a:p>
            <a:pPr algn="ctr"/>
            <a:r>
              <a:rPr lang="de-DE" sz="1400" i="1" dirty="0">
                <a:solidFill>
                  <a:srgbClr val="6F4D25"/>
                </a:solidFill>
              </a:rPr>
              <a:t>1. Mose 42</a:t>
            </a:r>
          </a:p>
          <a:p>
            <a:pPr algn="ctr"/>
            <a:r>
              <a:rPr lang="de-DE" sz="1600" i="1" dirty="0">
                <a:solidFill>
                  <a:srgbClr val="6F4D25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6F4D25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4873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Schuhwerk, Mädchen enthält.&#10;&#10;Automatisch generierte Beschreibung">
            <a:extLst>
              <a:ext uri="{FF2B5EF4-FFF2-40B4-BE49-F238E27FC236}">
                <a16:creationId xmlns:a16="http://schemas.microsoft.com/office/drawing/2014/main" id="{5F1949C3-8582-82F9-E903-B068CC11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r="2937"/>
          <a:stretch/>
        </p:blipFill>
        <p:spPr>
          <a:xfrm>
            <a:off x="0" y="0"/>
            <a:ext cx="990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7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odeaccessoire, Person, Menschliches Gesicht, tragend enthält.&#10;&#10;Automatisch generierte Beschreibung">
            <a:extLst>
              <a:ext uri="{FF2B5EF4-FFF2-40B4-BE49-F238E27FC236}">
                <a16:creationId xmlns:a16="http://schemas.microsoft.com/office/drawing/2014/main" id="{5D72AE5D-9236-4931-CCB1-108EFAEF8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r="1874"/>
          <a:stretch/>
        </p:blipFill>
        <p:spPr>
          <a:xfrm>
            <a:off x="0" y="-20058"/>
            <a:ext cx="9906000" cy="68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DA80F8-689D-AA1A-A09F-7686274DC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6374" r="6228" b="3439"/>
          <a:stretch/>
        </p:blipFill>
        <p:spPr>
          <a:xfrm>
            <a:off x="-1" y="0"/>
            <a:ext cx="990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7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Modeaccessoire, Mädchen enthält.&#10;&#10;Automatisch generierte Beschreibung">
            <a:extLst>
              <a:ext uri="{FF2B5EF4-FFF2-40B4-BE49-F238E27FC236}">
                <a16:creationId xmlns:a16="http://schemas.microsoft.com/office/drawing/2014/main" id="{34BCCD1D-F919-2751-37E0-B11EB6C48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r="5576" b="6223"/>
          <a:stretch/>
        </p:blipFill>
        <p:spPr>
          <a:xfrm>
            <a:off x="0" y="0"/>
            <a:ext cx="9904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Kopfbedeckung, Person, Mantel enthält.&#10;&#10;Automatisch generierte Beschreibung">
            <a:extLst>
              <a:ext uri="{FF2B5EF4-FFF2-40B4-BE49-F238E27FC236}">
                <a16:creationId xmlns:a16="http://schemas.microsoft.com/office/drawing/2014/main" id="{393B281E-B291-CE2A-D0EE-BC58494D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r="1999"/>
          <a:stretch/>
        </p:blipFill>
        <p:spPr>
          <a:xfrm>
            <a:off x="0" y="-18649"/>
            <a:ext cx="9904761" cy="68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antel, Menschliches Gesicht enthält.&#10;&#10;Automatisch generierte Beschreibung">
            <a:extLst>
              <a:ext uri="{FF2B5EF4-FFF2-40B4-BE49-F238E27FC236}">
                <a16:creationId xmlns:a16="http://schemas.microsoft.com/office/drawing/2014/main" id="{F1A6F2BD-EE93-7856-4528-1459C3F4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87"/>
          <a:stretch/>
        </p:blipFill>
        <p:spPr>
          <a:xfrm>
            <a:off x="0" y="-1693"/>
            <a:ext cx="990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Spielzeug, Puppe, Person enthält.&#10;&#10;Automatisch generierte Beschreibung">
            <a:extLst>
              <a:ext uri="{FF2B5EF4-FFF2-40B4-BE49-F238E27FC236}">
                <a16:creationId xmlns:a16="http://schemas.microsoft.com/office/drawing/2014/main" id="{CCC08AB7-5B8C-E505-3A08-9CF3DE080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r="1857"/>
          <a:stretch/>
        </p:blipFill>
        <p:spPr>
          <a:xfrm>
            <a:off x="0" y="-1095"/>
            <a:ext cx="990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4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</Words>
  <Application>Microsoft Office PowerPoint</Application>
  <PresentationFormat>A4-Papier (210 x 297 mm)</PresentationFormat>
  <Paragraphs>8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 Eisenmann</dc:creator>
  <cp:lastModifiedBy>Eisenmann, Regina</cp:lastModifiedBy>
  <cp:revision>38</cp:revision>
  <dcterms:created xsi:type="dcterms:W3CDTF">2024-09-01T19:13:11Z</dcterms:created>
  <dcterms:modified xsi:type="dcterms:W3CDTF">2025-03-06T14:33:59Z</dcterms:modified>
</cp:coreProperties>
</file>