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94" r:id="rId3"/>
    <p:sldId id="295" r:id="rId4"/>
    <p:sldId id="296" r:id="rId5"/>
    <p:sldId id="304" r:id="rId6"/>
    <p:sldId id="297" r:id="rId7"/>
    <p:sldId id="298" r:id="rId8"/>
    <p:sldId id="330" r:id="rId9"/>
    <p:sldId id="300" r:id="rId10"/>
    <p:sldId id="332" r:id="rId11"/>
    <p:sldId id="305" r:id="rId12"/>
    <p:sldId id="306" r:id="rId13"/>
    <p:sldId id="307" r:id="rId14"/>
    <p:sldId id="309" r:id="rId15"/>
    <p:sldId id="329" r:id="rId16"/>
    <p:sldId id="333" r:id="rId1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456A"/>
    <a:srgbClr val="7B1D62"/>
    <a:srgbClr val="BD8EB1"/>
    <a:srgbClr val="672474"/>
    <a:srgbClr val="404040"/>
    <a:srgbClr val="692F48"/>
    <a:srgbClr val="81562B"/>
    <a:srgbClr val="77206D"/>
    <a:srgbClr val="BB90B6"/>
    <a:srgbClr val="215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6" autoAdjust="0"/>
    <p:restoredTop sz="94660"/>
  </p:normalViewPr>
  <p:slideViewPr>
    <p:cSldViewPr snapToGrid="0">
      <p:cViewPr varScale="1">
        <p:scale>
          <a:sx n="47" d="100"/>
          <a:sy n="47" d="100"/>
        </p:scale>
        <p:origin x="9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62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18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41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69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876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66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579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591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38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4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94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61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8EB1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0198693-4DB2-24E0-6922-1B68E2B11DE3}"/>
              </a:ext>
            </a:extLst>
          </p:cNvPr>
          <p:cNvSpPr/>
          <p:nvPr/>
        </p:nvSpPr>
        <p:spPr>
          <a:xfrm>
            <a:off x="281539" y="603181"/>
            <a:ext cx="9342922" cy="5651634"/>
          </a:xfrm>
          <a:prstGeom prst="rect">
            <a:avLst/>
          </a:prstGeom>
          <a:solidFill>
            <a:schemeClr val="bg1"/>
          </a:solidFill>
          <a:ln>
            <a:solidFill>
              <a:srgbClr val="77456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5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E708B6-26B6-1B97-4D05-CA99670A7ECD}"/>
              </a:ext>
            </a:extLst>
          </p:cNvPr>
          <p:cNvSpPr txBox="1"/>
          <p:nvPr/>
        </p:nvSpPr>
        <p:spPr>
          <a:xfrm>
            <a:off x="533400" y="1615520"/>
            <a:ext cx="8839199" cy="36269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800" b="1" dirty="0">
                <a:solidFill>
                  <a:srgbClr val="77456A"/>
                </a:solidFill>
                <a:latin typeface="Comic Sans MS" panose="030F0702030302020204" pitchFamily="66" charset="0"/>
              </a:rPr>
              <a:t>Josef gibt sich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800" b="1" dirty="0">
                <a:solidFill>
                  <a:srgbClr val="77456A"/>
                </a:solidFill>
                <a:latin typeface="Comic Sans MS" panose="030F0702030302020204" pitchFamily="66" charset="0"/>
              </a:rPr>
              <a:t>z</a:t>
            </a:r>
            <a:r>
              <a:rPr kumimoji="0" lang="de-DE" sz="7800" b="1" i="0" u="none" strike="noStrike" kern="1200" cap="none" spc="0" normalizeH="0" baseline="0" noProof="0" dirty="0">
                <a:ln>
                  <a:noFill/>
                </a:ln>
                <a:solidFill>
                  <a:srgbClr val="77456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 erkennen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srgbClr val="77456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Eine Geschichte zum Nachdenken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erzählt mit biblischen Erzählfiguren</a:t>
            </a:r>
            <a:endParaRPr lang="de-DE" sz="3033" dirty="0">
              <a:solidFill>
                <a:srgbClr val="40404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07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odeaccessoire, Person, Kleidung, tragend enthält.&#10;&#10;Automatisch generierte Beschreibung">
            <a:extLst>
              <a:ext uri="{FF2B5EF4-FFF2-40B4-BE49-F238E27FC236}">
                <a16:creationId xmlns:a16="http://schemas.microsoft.com/office/drawing/2014/main" id="{7282FCE6-548C-3BA3-9D92-E529996E0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r="1569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6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Schuhwerk, Wand, Gruppe enthält.&#10;&#10;Automatisch generierte Beschreibung">
            <a:extLst>
              <a:ext uri="{FF2B5EF4-FFF2-40B4-BE49-F238E27FC236}">
                <a16:creationId xmlns:a16="http://schemas.microsoft.com/office/drawing/2014/main" id="{D3DAA283-C251-1CF3-B274-1FE5DE76F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2174" r="4795"/>
          <a:stretch/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59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Gelände, Kleidung, Gruppe enthält.&#10;&#10;Automatisch generierte Beschreibung">
            <a:extLst>
              <a:ext uri="{FF2B5EF4-FFF2-40B4-BE49-F238E27FC236}">
                <a16:creationId xmlns:a16="http://schemas.microsoft.com/office/drawing/2014/main" id="{A3F00AE3-8A7B-771C-626E-710936E77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50"/>
                    </a14:imgEffect>
                    <a14:imgEffect>
                      <a14:saturation sat="1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78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Kleidung, Person, Menschliches Gesicht, draußen enthält.&#10;&#10;Automatisch generierte Beschreibung">
            <a:extLst>
              <a:ext uri="{FF2B5EF4-FFF2-40B4-BE49-F238E27FC236}">
                <a16:creationId xmlns:a16="http://schemas.microsoft.com/office/drawing/2014/main" id="{1D1560F8-C9DC-35DB-649A-E7A4E5676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r="1462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91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Kleidung, Gelände, Spielzeug, Puppe enthält.&#10;&#10;Automatisch generierte Beschreibung">
            <a:extLst>
              <a:ext uri="{FF2B5EF4-FFF2-40B4-BE49-F238E27FC236}">
                <a16:creationId xmlns:a16="http://schemas.microsoft.com/office/drawing/2014/main" id="{5A3AA0D7-2E35-B8FB-3D56-323ACA631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r="2006"/>
          <a:stretch/>
        </p:blipFill>
        <p:spPr>
          <a:xfrm>
            <a:off x="0" y="-22013"/>
            <a:ext cx="9906000" cy="688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35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Menschliches Gesicht, Schaf enthält.&#10;&#10;Automatisch generierte Beschreibung">
            <a:extLst>
              <a:ext uri="{FF2B5EF4-FFF2-40B4-BE49-F238E27FC236}">
                <a16:creationId xmlns:a16="http://schemas.microsoft.com/office/drawing/2014/main" id="{1EE6CA9C-162F-3289-F1F0-804E6587E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9" r="1959"/>
          <a:stretch/>
        </p:blipFill>
        <p:spPr>
          <a:xfrm>
            <a:off x="0" y="-15240"/>
            <a:ext cx="9906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42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8EB1">
            <a:alpha val="7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BF1DF-6532-29AB-26C9-3E1D5ED4B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0DC8B71-65F6-7A07-0E21-843436F4427B}"/>
              </a:ext>
            </a:extLst>
          </p:cNvPr>
          <p:cNvSpPr txBox="1"/>
          <p:nvPr/>
        </p:nvSpPr>
        <p:spPr>
          <a:xfrm>
            <a:off x="1996966" y="5267927"/>
            <a:ext cx="5912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77456A"/>
                </a:solidFill>
              </a:rPr>
              <a:t>Josef gibt sich zu erkennen – Jakob zieht nach Ägypten</a:t>
            </a:r>
          </a:p>
          <a:p>
            <a:pPr algn="ctr"/>
            <a:r>
              <a:rPr lang="de-DE" sz="1400" i="1" dirty="0">
                <a:solidFill>
                  <a:srgbClr val="77456A"/>
                </a:solidFill>
              </a:rPr>
              <a:t>1. Mose 45 und 1. Mose 46 – 47, 1-12</a:t>
            </a:r>
          </a:p>
          <a:p>
            <a:pPr algn="ctr"/>
            <a:r>
              <a:rPr lang="de-DE" sz="1600" i="1" dirty="0">
                <a:solidFill>
                  <a:srgbClr val="77456A"/>
                </a:solidFill>
              </a:rPr>
              <a:t>Fotos: Regina Eisenmann</a:t>
            </a:r>
          </a:p>
          <a:p>
            <a:pPr algn="ctr"/>
            <a:r>
              <a:rPr lang="de-DE" sz="1600" i="1" dirty="0">
                <a:solidFill>
                  <a:srgbClr val="77456A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66498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Wand, Menschliches Gesicht enthält.&#10;&#10;Automatisch generierte Beschreibung">
            <a:extLst>
              <a:ext uri="{FF2B5EF4-FFF2-40B4-BE49-F238E27FC236}">
                <a16:creationId xmlns:a16="http://schemas.microsoft.com/office/drawing/2014/main" id="{B5D6DB06-A1D7-FD84-1DD3-FBE75765D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4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1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Modeaccessoire, Handschrift, Person, Finger enthält.&#10;&#10;Automatisch generierte Beschreibung">
            <a:extLst>
              <a:ext uri="{FF2B5EF4-FFF2-40B4-BE49-F238E27FC236}">
                <a16:creationId xmlns:a16="http://schemas.microsoft.com/office/drawing/2014/main" id="{5D3F86EA-9B2C-FEE9-5BA8-C1402BDA8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4546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0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Puppe, Spielzeug, Cartoon, Menschliches Gesicht enthält.&#10;&#10;Automatisch generierte Beschreibung">
            <a:extLst>
              <a:ext uri="{FF2B5EF4-FFF2-40B4-BE49-F238E27FC236}">
                <a16:creationId xmlns:a16="http://schemas.microsoft.com/office/drawing/2014/main" id="{C4DBAB58-F612-A134-D1C7-58ACEAC86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5"/>
                    </a14:imgEffect>
                    <a14:imgEffect>
                      <a14:saturation sat="110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0" r="1567" b="-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1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Kleidung, Person, Pelzkleidung, Kopfbedeckung enthält.&#10;&#10;Automatisch generierte Beschreibung">
            <a:extLst>
              <a:ext uri="{FF2B5EF4-FFF2-40B4-BE49-F238E27FC236}">
                <a16:creationId xmlns:a16="http://schemas.microsoft.com/office/drawing/2014/main" id="{E03572E8-1E77-7D60-64EB-D4BB46883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r="2788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36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uppe, Spielzeug, Kleidung, Cartoon enthält.&#10;&#10;Automatisch generierte Beschreibung">
            <a:extLst>
              <a:ext uri="{FF2B5EF4-FFF2-40B4-BE49-F238E27FC236}">
                <a16:creationId xmlns:a16="http://schemas.microsoft.com/office/drawing/2014/main" id="{6C20A911-63DA-FF0C-CF50-6F136478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1153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94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uppe, Wand, Im Haus, Spielzeug enthält.&#10;&#10;Automatisch generierte Beschreibung">
            <a:extLst>
              <a:ext uri="{FF2B5EF4-FFF2-40B4-BE49-F238E27FC236}">
                <a16:creationId xmlns:a16="http://schemas.microsoft.com/office/drawing/2014/main" id="{0535DAB1-9970-2CDF-1C06-4C827695D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52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Modeaccessoire, Wand, Menschliches Gesicht, Person enthält.&#10;&#10;Automatisch generierte Beschreibung">
            <a:extLst>
              <a:ext uri="{FF2B5EF4-FFF2-40B4-BE49-F238E27FC236}">
                <a16:creationId xmlns:a16="http://schemas.microsoft.com/office/drawing/2014/main" id="{ED075D1B-8C18-6BE3-F5E2-045A0B793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0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90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Menschliches Gesicht, Menschen enthält.&#10;&#10;Automatisch generierte Beschreibung">
            <a:extLst>
              <a:ext uri="{FF2B5EF4-FFF2-40B4-BE49-F238E27FC236}">
                <a16:creationId xmlns:a16="http://schemas.microsoft.com/office/drawing/2014/main" id="{C260C119-D21B-F303-8D88-32BC02847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0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42</Words>
  <Application>Microsoft Office PowerPoint</Application>
  <PresentationFormat>A4-Papier (210 x 297 mm)</PresentationFormat>
  <Paragraphs>8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Regina Eisenmann Eisenmann</dc:creator>
  <cp:lastModifiedBy>Eisenmann, Regina</cp:lastModifiedBy>
  <cp:revision>39</cp:revision>
  <dcterms:created xsi:type="dcterms:W3CDTF">2024-09-21T20:02:23Z</dcterms:created>
  <dcterms:modified xsi:type="dcterms:W3CDTF">2025-03-06T21:14:49Z</dcterms:modified>
</cp:coreProperties>
</file>