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7" r:id="rId3"/>
    <p:sldId id="334" r:id="rId4"/>
    <p:sldId id="335" r:id="rId5"/>
    <p:sldId id="344" r:id="rId6"/>
    <p:sldId id="302" r:id="rId7"/>
    <p:sldId id="259" r:id="rId8"/>
    <p:sldId id="260" r:id="rId9"/>
    <p:sldId id="303" r:id="rId10"/>
    <p:sldId id="297" r:id="rId11"/>
    <p:sldId id="266" r:id="rId12"/>
    <p:sldId id="343" r:id="rId13"/>
    <p:sldId id="293" r:id="rId14"/>
    <p:sldId id="262" r:id="rId15"/>
    <p:sldId id="291" r:id="rId16"/>
    <p:sldId id="301" r:id="rId17"/>
    <p:sldId id="278" r:id="rId18"/>
    <p:sldId id="304" r:id="rId19"/>
    <p:sldId id="279" r:id="rId20"/>
    <p:sldId id="352" r:id="rId2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A370"/>
    <a:srgbClr val="6F4D25"/>
    <a:srgbClr val="404040"/>
    <a:srgbClr val="9A2B22"/>
    <a:srgbClr val="AF3127"/>
    <a:srgbClr val="811919"/>
    <a:srgbClr val="E3EBEE"/>
    <a:srgbClr val="990033"/>
    <a:srgbClr val="FFAB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6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16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22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6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7135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933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04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0576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848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8267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8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43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B66B31-5CBB-4167-BC3B-F4A0726E0284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8F112A-C24D-41C5-BE83-F1E82CEB1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46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37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6AC3FFB-0FAD-4BFC-4AF2-3F9664DF4B83}"/>
              </a:ext>
            </a:extLst>
          </p:cNvPr>
          <p:cNvSpPr/>
          <p:nvPr/>
        </p:nvSpPr>
        <p:spPr>
          <a:xfrm>
            <a:off x="281539" y="603181"/>
            <a:ext cx="9342922" cy="5651634"/>
          </a:xfrm>
          <a:prstGeom prst="rect">
            <a:avLst/>
          </a:prstGeom>
          <a:solidFill>
            <a:schemeClr val="bg1"/>
          </a:solidFill>
          <a:ln>
            <a:solidFill>
              <a:srgbClr val="6F4D2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5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0C1AC74-C084-AC17-D1D9-C9457037A6D7}"/>
              </a:ext>
            </a:extLst>
          </p:cNvPr>
          <p:cNvSpPr txBox="1"/>
          <p:nvPr/>
        </p:nvSpPr>
        <p:spPr>
          <a:xfrm>
            <a:off x="533400" y="1269272"/>
            <a:ext cx="8839199" cy="43194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800" b="1" dirty="0">
                <a:solidFill>
                  <a:srgbClr val="6F4D25"/>
                </a:solidFill>
                <a:latin typeface="Comic Sans MS" panose="030F0702030302020204" pitchFamily="66" charset="0"/>
              </a:rPr>
              <a:t>Josef trifft auf seine Brüder</a:t>
            </a:r>
            <a:endParaRPr kumimoji="0" lang="de-DE" sz="3033" b="0" i="0" u="none" strike="noStrike" kern="1200" cap="none" spc="0" normalizeH="0" baseline="0" noProof="0" dirty="0">
              <a:ln>
                <a:noFill/>
              </a:ln>
              <a:solidFill>
                <a:srgbClr val="6F4D2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Teil 1 -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Eine Geschichte zum Nachdenken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erzählt mit biblischen Erzählfiguren</a:t>
            </a:r>
            <a:endParaRPr lang="de-DE" sz="3033" dirty="0">
              <a:solidFill>
                <a:srgbClr val="40404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708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Wand, Im Haus, Modeaccessoire, Statue enthält.&#10;&#10;Automatisch generierte Beschreibung">
            <a:extLst>
              <a:ext uri="{FF2B5EF4-FFF2-40B4-BE49-F238E27FC236}">
                <a16:creationId xmlns:a16="http://schemas.microsoft.com/office/drawing/2014/main" id="{A44E4111-C5A5-524C-D811-982AED34B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r="3480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2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Wand, Im Haus, Statue, Kleidung enthält.&#10;&#10;Automatisch generierte Beschreibung">
            <a:extLst>
              <a:ext uri="{FF2B5EF4-FFF2-40B4-BE49-F238E27FC236}">
                <a16:creationId xmlns:a16="http://schemas.microsoft.com/office/drawing/2014/main" id="{6E364074-BE1E-D125-E388-A78015F7A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58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Modeaccessoire, Im Haus, Spielzeug, Wand enthält.&#10;&#10;Automatisch generierte Beschreibung">
            <a:extLst>
              <a:ext uri="{FF2B5EF4-FFF2-40B4-BE49-F238E27FC236}">
                <a16:creationId xmlns:a16="http://schemas.microsoft.com/office/drawing/2014/main" id="{36EEE77F-B62C-0081-F519-2A8320355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5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10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uppe, Spielzeug, Mädchen enthält.&#10;&#10;Automatisch generierte Beschreibung">
            <a:extLst>
              <a:ext uri="{FF2B5EF4-FFF2-40B4-BE49-F238E27FC236}">
                <a16:creationId xmlns:a16="http://schemas.microsoft.com/office/drawing/2014/main" id="{E9F7CBED-0B8B-98CC-0B0C-673721FC4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colorTemperature colorTemp="6600"/>
                    </a14:imgEffect>
                    <a14:imgEffect>
                      <a14:saturation sat="102000"/>
                    </a14:imgEffect>
                    <a14:imgEffect>
                      <a14:brightnessContrast bright="-1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" t="-9" r="1856" b="9"/>
          <a:stretch/>
        </p:blipFill>
        <p:spPr>
          <a:xfrm>
            <a:off x="0" y="-591"/>
            <a:ext cx="9906000" cy="685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95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Modeaccessoire, tragend, Wand, Person enthält.&#10;&#10;Automatisch generierte Beschreibung">
            <a:extLst>
              <a:ext uri="{FF2B5EF4-FFF2-40B4-BE49-F238E27FC236}">
                <a16:creationId xmlns:a16="http://schemas.microsoft.com/office/drawing/2014/main" id="{85FBCD51-CE2D-1851-71EB-FA5BA6014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50"/>
                    </a14:imgEffect>
                    <a14:imgEffect>
                      <a14:saturation sat="95000"/>
                    </a14:imgEffect>
                    <a14:imgEffect>
                      <a14:brightnessContrast bright="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" r="303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15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Jeans, Schuhwerk enthält.&#10;&#10;Automatisch generierte Beschreibung">
            <a:extLst>
              <a:ext uri="{FF2B5EF4-FFF2-40B4-BE49-F238E27FC236}">
                <a16:creationId xmlns:a16="http://schemas.microsoft.com/office/drawing/2014/main" id="{D56A93C9-D993-20FF-4DE8-98C475E47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47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Im Haus, Wand, Statue, Puppe enthält.&#10;&#10;Automatisch generierte Beschreibung">
            <a:extLst>
              <a:ext uri="{FF2B5EF4-FFF2-40B4-BE49-F238E27FC236}">
                <a16:creationId xmlns:a16="http://schemas.microsoft.com/office/drawing/2014/main" id="{1664DDC4-214B-6AD2-AE67-95D7A7B8D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10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7" r="1861"/>
          <a:stretch/>
        </p:blipFill>
        <p:spPr>
          <a:xfrm>
            <a:off x="0" y="0"/>
            <a:ext cx="9903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92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Wand, Statue, Modeaccessoire, Im Haus enthält.&#10;&#10;Automatisch generierte Beschreibung">
            <a:extLst>
              <a:ext uri="{FF2B5EF4-FFF2-40B4-BE49-F238E27FC236}">
                <a16:creationId xmlns:a16="http://schemas.microsoft.com/office/drawing/2014/main" id="{FF7149DA-82DD-BB67-68EB-1C4086201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  <a14:imgEffect>
                      <a14:saturation sat="105000"/>
                    </a14:imgEffect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6" r="3358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48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Wand, Mädchen, Modeaccessoire, Im Haus enthält.&#10;&#10;Automatisch generierte Beschreibung">
            <a:extLst>
              <a:ext uri="{FF2B5EF4-FFF2-40B4-BE49-F238E27FC236}">
                <a16:creationId xmlns:a16="http://schemas.microsoft.com/office/drawing/2014/main" id="{69388F0B-284D-E71F-031B-93D0AB34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28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Schuhwerk, Menschliches Gesicht enthält.&#10;&#10;Automatisch generierte Beschreibung">
            <a:extLst>
              <a:ext uri="{FF2B5EF4-FFF2-40B4-BE49-F238E27FC236}">
                <a16:creationId xmlns:a16="http://schemas.microsoft.com/office/drawing/2014/main" id="{CAFF50E1-83E4-F1AF-4418-B7D13C0862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5000"/>
                    </a14:imgEffect>
                    <a14:imgEffect>
                      <a14:brightnessContrast bright="5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9" r="6746"/>
          <a:stretch/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58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Menschliches Gesicht, draußen enthält.&#10;&#10;Automatisch generierte Beschreibung">
            <a:extLst>
              <a:ext uri="{FF2B5EF4-FFF2-40B4-BE49-F238E27FC236}">
                <a16:creationId xmlns:a16="http://schemas.microsoft.com/office/drawing/2014/main" id="{E29FEC18-2823-190B-D2EF-EDFB1F8F1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2"/>
          <a:stretch/>
        </p:blipFill>
        <p:spPr>
          <a:xfrm>
            <a:off x="0" y="-24499"/>
            <a:ext cx="9906000" cy="688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20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A370">
            <a:alpha val="7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19C71D-695C-2814-A870-6288E7160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77D2C66-9902-1545-95CB-360659CBE991}"/>
              </a:ext>
            </a:extLst>
          </p:cNvPr>
          <p:cNvSpPr txBox="1"/>
          <p:nvPr/>
        </p:nvSpPr>
        <p:spPr>
          <a:xfrm>
            <a:off x="1996966" y="5279079"/>
            <a:ext cx="59120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6F4D25"/>
                </a:solidFill>
              </a:rPr>
              <a:t>Josef trifft auf seine </a:t>
            </a:r>
            <a:r>
              <a:rPr lang="de-DE" b="1">
                <a:solidFill>
                  <a:srgbClr val="6F4D25"/>
                </a:solidFill>
              </a:rPr>
              <a:t>Brüder – Teil 1 </a:t>
            </a:r>
            <a:endParaRPr lang="de-DE" b="1" dirty="0">
              <a:solidFill>
                <a:srgbClr val="6F4D25"/>
              </a:solidFill>
            </a:endParaRPr>
          </a:p>
          <a:p>
            <a:pPr algn="ctr"/>
            <a:r>
              <a:rPr lang="de-DE" sz="1400" i="1" dirty="0">
                <a:solidFill>
                  <a:srgbClr val="6F4D25"/>
                </a:solidFill>
              </a:rPr>
              <a:t>1. Mose 42</a:t>
            </a:r>
          </a:p>
          <a:p>
            <a:pPr algn="ctr"/>
            <a:r>
              <a:rPr lang="de-DE" sz="1600" i="1" dirty="0">
                <a:solidFill>
                  <a:srgbClr val="6F4D25"/>
                </a:solidFill>
              </a:rPr>
              <a:t>Fotos: Regina Eisenmann</a:t>
            </a:r>
          </a:p>
          <a:p>
            <a:pPr algn="ctr"/>
            <a:r>
              <a:rPr lang="de-DE" sz="1600" i="1" dirty="0">
                <a:solidFill>
                  <a:srgbClr val="6F4D25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84873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Gelände, draußen, Schuhwerk enthält.&#10;&#10;Automatisch generierte Beschreibung">
            <a:extLst>
              <a:ext uri="{FF2B5EF4-FFF2-40B4-BE49-F238E27FC236}">
                <a16:creationId xmlns:a16="http://schemas.microsoft.com/office/drawing/2014/main" id="{0A840AF2-94F6-B31C-0660-131B8BAB0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50"/>
                    </a14:imgEffect>
                    <a14:imgEffect>
                      <a14:saturation sat="105000"/>
                    </a14:imgEffect>
                    <a14:imgEffect>
                      <a14:brightnessContrast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05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Himmel, draußen, Kleidung, Gelände enthält.&#10;&#10;Automatisch generierte Beschreibung">
            <a:extLst>
              <a:ext uri="{FF2B5EF4-FFF2-40B4-BE49-F238E27FC236}">
                <a16:creationId xmlns:a16="http://schemas.microsoft.com/office/drawing/2014/main" id="{4DC72855-37DD-9CFD-BDBE-F606796A5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colorTemperature colorTemp="6350"/>
                    </a14:imgEffect>
                    <a14:imgEffect>
                      <a14:saturation sat="90000"/>
                    </a14:imgEffect>
                    <a14:imgEffect>
                      <a14:brightnessContrast bright="1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83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Wand, Schuhwerk enthält.&#10;&#10;Automatisch generierte Beschreibung">
            <a:extLst>
              <a:ext uri="{FF2B5EF4-FFF2-40B4-BE49-F238E27FC236}">
                <a16:creationId xmlns:a16="http://schemas.microsoft.com/office/drawing/2014/main" id="{1E25411C-DEE4-AB5F-9F2B-77D2BEF48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0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Wand, Person, Menschliches Gesicht, Geburtstagstorte enthält.&#10;&#10;Automatisch generierte Beschreibung">
            <a:extLst>
              <a:ext uri="{FF2B5EF4-FFF2-40B4-BE49-F238E27FC236}">
                <a16:creationId xmlns:a16="http://schemas.microsoft.com/office/drawing/2014/main" id="{A008B58F-14B8-1A81-2524-6EB794214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6600"/>
                    </a14:imgEffect>
                    <a14:imgEffect>
                      <a14:saturation sat="110000"/>
                    </a14:imgEffect>
                    <a14:imgEffect>
                      <a14:brightnessContrast bright="5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 flipH="1"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46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Puppe, Spielzeug, Wand, Im Haus enthält.&#10;&#10;Automatisch generierte Beschreibung">
            <a:extLst>
              <a:ext uri="{FF2B5EF4-FFF2-40B4-BE49-F238E27FC236}">
                <a16:creationId xmlns:a16="http://schemas.microsoft.com/office/drawing/2014/main" id="{0CE66C05-EBD9-6223-E2EB-0C042CFEB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50"/>
                    </a14:imgEffect>
                    <a14:imgEffect>
                      <a14:saturation sat="105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52"/>
          <a:stretch/>
        </p:blipFill>
        <p:spPr>
          <a:xfrm>
            <a:off x="-1" y="0"/>
            <a:ext cx="9904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89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Wand, Im Haus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EC0F2589-DA40-D81D-1E86-148D1F24E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colorTemperature colorTemp="6450"/>
                    </a14:imgEffect>
                    <a14:imgEffect>
                      <a14:saturation sat="90000"/>
                    </a14:imgEffect>
                    <a14:imgEffect>
                      <a14:brightnessContrast bright="10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82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Wand, Spielzeug, Person, Puppe enthält.&#10;&#10;Automatisch generierte Beschreibung">
            <a:extLst>
              <a:ext uri="{FF2B5EF4-FFF2-40B4-BE49-F238E27FC236}">
                <a16:creationId xmlns:a16="http://schemas.microsoft.com/office/drawing/2014/main" id="{CA74145F-9B3D-2998-9972-13806BB23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brightnessContrast bright="5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7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</Words>
  <Application>Microsoft Office PowerPoint</Application>
  <PresentationFormat>A4-Papier (210 x 297 mm)</PresentationFormat>
  <Paragraphs>8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Regina Eisenmann Eisenmann</dc:creator>
  <cp:lastModifiedBy>Eisenmann, Regina</cp:lastModifiedBy>
  <cp:revision>39</cp:revision>
  <dcterms:created xsi:type="dcterms:W3CDTF">2024-09-01T19:13:11Z</dcterms:created>
  <dcterms:modified xsi:type="dcterms:W3CDTF">2025-03-06T14:34:14Z</dcterms:modified>
</cp:coreProperties>
</file>