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4" r:id="rId2"/>
    <p:sldId id="312" r:id="rId3"/>
    <p:sldId id="316" r:id="rId4"/>
    <p:sldId id="318" r:id="rId5"/>
    <p:sldId id="321" r:id="rId6"/>
    <p:sldId id="323" r:id="rId7"/>
    <p:sldId id="324" r:id="rId8"/>
    <p:sldId id="325" r:id="rId9"/>
    <p:sldId id="326" r:id="rId10"/>
    <p:sldId id="327" r:id="rId11"/>
    <p:sldId id="328" r:id="rId12"/>
    <p:sldId id="315" r:id="rId13"/>
    <p:sldId id="333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456A"/>
    <a:srgbClr val="7B1D62"/>
    <a:srgbClr val="BD8EB1"/>
    <a:srgbClr val="672474"/>
    <a:srgbClr val="404040"/>
    <a:srgbClr val="692F48"/>
    <a:srgbClr val="81562B"/>
    <a:srgbClr val="77206D"/>
    <a:srgbClr val="BB90B6"/>
    <a:srgbClr val="21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6" autoAdjust="0"/>
    <p:restoredTop sz="94660"/>
  </p:normalViewPr>
  <p:slideViewPr>
    <p:cSldViewPr snapToGrid="0">
      <p:cViewPr varScale="1">
        <p:scale>
          <a:sx n="47" d="100"/>
          <a:sy n="47" d="100"/>
        </p:scale>
        <p:origin x="9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62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18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41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69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87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66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57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91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38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4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94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BB8103-328B-4698-8D62-5E175D38355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6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8EB1">
            <a:alpha val="7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B7068-ED4A-C3B3-B7CB-6527E4640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A196495-D778-2CB1-E339-F15BCC227FF2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rgbClr val="77456A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68E1120-8C59-997B-AB07-5B046BE9E5B6}"/>
              </a:ext>
            </a:extLst>
          </p:cNvPr>
          <p:cNvSpPr txBox="1"/>
          <p:nvPr/>
        </p:nvSpPr>
        <p:spPr>
          <a:xfrm>
            <a:off x="533400" y="1615520"/>
            <a:ext cx="8839199" cy="3626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77456A"/>
                </a:solidFill>
                <a:latin typeface="Comic Sans MS" panose="030F0702030302020204" pitchFamily="66" charset="0"/>
              </a:rPr>
              <a:t>Jakob zieht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77456A"/>
                </a:solidFill>
                <a:latin typeface="Comic Sans MS" panose="030F0702030302020204" pitchFamily="66" charset="0"/>
              </a:rPr>
              <a:t>n</a:t>
            </a:r>
            <a:r>
              <a:rPr kumimoji="0" lang="de-DE" sz="7800" b="1" i="0" u="none" strike="noStrike" kern="1200" cap="none" spc="0" normalizeH="0" baseline="0" noProof="0" dirty="0">
                <a:ln>
                  <a:noFill/>
                </a:ln>
                <a:solidFill>
                  <a:srgbClr val="77456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ach Ägypten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rgbClr val="77456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Fortsetzung der Geschichte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erzählt mit biblischen Erzählfiguren</a:t>
            </a:r>
            <a:endParaRPr lang="de-DE" sz="3033" dirty="0">
              <a:solidFill>
                <a:srgbClr val="40404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3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erze, Im Haus, Gelände, Statue enthält.&#10;&#10;Automatisch generierte Beschreibung">
            <a:extLst>
              <a:ext uri="{FF2B5EF4-FFF2-40B4-BE49-F238E27FC236}">
                <a16:creationId xmlns:a16="http://schemas.microsoft.com/office/drawing/2014/main" id="{65CB088D-711F-15FE-CDA4-373F2333C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6450"/>
                    </a14:imgEffect>
                    <a14:imgEffect>
                      <a14:saturation sat="9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1" r="457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41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erze, Im Haus, Vase, Wand enthält.&#10;&#10;Automatisch generierte Beschreibung">
            <a:extLst>
              <a:ext uri="{FF2B5EF4-FFF2-40B4-BE49-F238E27FC236}">
                <a16:creationId xmlns:a16="http://schemas.microsoft.com/office/drawing/2014/main" id="{E3602130-B738-F5EA-BC7B-2C5AAFE6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50"/>
                    </a14:imgEffect>
                    <a14:imgEffect>
                      <a14:saturation sat="95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44"/>
          <a:stretch/>
        </p:blipFill>
        <p:spPr>
          <a:xfrm>
            <a:off x="0" y="-509"/>
            <a:ext cx="9906000" cy="68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62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Kleidung, Gelände, draußen enthält.&#10;&#10;Automatisch generierte Beschreibung">
            <a:extLst>
              <a:ext uri="{FF2B5EF4-FFF2-40B4-BE49-F238E27FC236}">
                <a16:creationId xmlns:a16="http://schemas.microsoft.com/office/drawing/2014/main" id="{8185CE09-B54F-DC6E-9DDE-5282FC513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  <a14:imgEffect>
                      <a14:brightnessContrast bright="-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" r="3278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5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8EB1">
            <a:alpha val="7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BF1DF-6532-29AB-26C9-3E1D5ED4B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DC8B71-65F6-7A07-0E21-843436F4427B}"/>
              </a:ext>
            </a:extLst>
          </p:cNvPr>
          <p:cNvSpPr txBox="1"/>
          <p:nvPr/>
        </p:nvSpPr>
        <p:spPr>
          <a:xfrm>
            <a:off x="1996966" y="5267927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77456A"/>
                </a:solidFill>
              </a:rPr>
              <a:t>Josef gibt sich zu erkennen – Jakob zieht nach Ägypten</a:t>
            </a:r>
          </a:p>
          <a:p>
            <a:pPr algn="ctr"/>
            <a:r>
              <a:rPr lang="de-DE" sz="1400" i="1" dirty="0">
                <a:solidFill>
                  <a:srgbClr val="77456A"/>
                </a:solidFill>
              </a:rPr>
              <a:t>1. Mose 45 und 1. Mose 46 – 47, 1-12</a:t>
            </a:r>
          </a:p>
          <a:p>
            <a:pPr algn="ctr"/>
            <a:r>
              <a:rPr lang="de-DE" sz="1600" i="1" dirty="0">
                <a:solidFill>
                  <a:srgbClr val="77456A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77456A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66498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Kleidung, Gelände, Schuhwerk enthält.&#10;&#10;Automatisch generierte Beschreibung">
            <a:extLst>
              <a:ext uri="{FF2B5EF4-FFF2-40B4-BE49-F238E27FC236}">
                <a16:creationId xmlns:a16="http://schemas.microsoft.com/office/drawing/2014/main" id="{190ADA4B-7BB7-DDCB-FEFF-9B139ECBB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r="186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1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Gruppe, Gelände, Bild, Kleidung enthält.&#10;&#10;Automatisch generierte Beschreibung">
            <a:extLst>
              <a:ext uri="{FF2B5EF4-FFF2-40B4-BE49-F238E27FC236}">
                <a16:creationId xmlns:a16="http://schemas.microsoft.com/office/drawing/2014/main" id="{C67DD574-F274-04DD-23D3-D9D668D0C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6450"/>
                    </a14:imgEffect>
                    <a14:imgEffect>
                      <a14:saturation sat="90000"/>
                    </a14:imgEffect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0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Kleidung, Gelände, draußen enthält.&#10;&#10;Automatisch generierte Beschreibung">
            <a:extLst>
              <a:ext uri="{FF2B5EF4-FFF2-40B4-BE49-F238E27FC236}">
                <a16:creationId xmlns:a16="http://schemas.microsoft.com/office/drawing/2014/main" id="{41204AFA-E528-547C-4209-539B75C9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2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enschliches Gesicht, draußen enthält.&#10;&#10;Automatisch generierte Beschreibung">
            <a:extLst>
              <a:ext uri="{FF2B5EF4-FFF2-40B4-BE49-F238E27FC236}">
                <a16:creationId xmlns:a16="http://schemas.microsoft.com/office/drawing/2014/main" id="{4C89AF1A-87DB-22C1-3779-B4EB455FE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6450"/>
                    </a14:imgEffect>
                    <a14:imgEffect>
                      <a14:saturation sat="95000"/>
                    </a14:imgEffect>
                    <a14:imgEffect>
                      <a14:brightnessContrast bright="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3" r="184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97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Menschliches Gesicht, Person, Statue enthält.&#10;&#10;Automatisch generierte Beschreibung">
            <a:extLst>
              <a:ext uri="{FF2B5EF4-FFF2-40B4-BE49-F238E27FC236}">
                <a16:creationId xmlns:a16="http://schemas.microsoft.com/office/drawing/2014/main" id="{2A560B43-8310-8B24-7F8B-8FA66A9F6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4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Kerze, Im Haus, Person enthält.&#10;&#10;Automatisch generierte Beschreibung">
            <a:extLst>
              <a:ext uri="{FF2B5EF4-FFF2-40B4-BE49-F238E27FC236}">
                <a16:creationId xmlns:a16="http://schemas.microsoft.com/office/drawing/2014/main" id="{87CA2D37-BBF3-7D60-8673-4FBF169A5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" r="205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9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pielzeug, Puppe, Statue, Im Haus enthält.&#10;&#10;Automatisch generierte Beschreibung">
            <a:extLst>
              <a:ext uri="{FF2B5EF4-FFF2-40B4-BE49-F238E27FC236}">
                <a16:creationId xmlns:a16="http://schemas.microsoft.com/office/drawing/2014/main" id="{8149D91E-183B-950E-EC6E-C52BD08B8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" t="33" r="3057" b="-33"/>
          <a:stretch/>
        </p:blipFill>
        <p:spPr>
          <a:xfrm>
            <a:off x="0" y="-9052"/>
            <a:ext cx="9906000" cy="68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67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Spielzeug, Puppe, Kopfbedeckung enthält.&#10;&#10;Automatisch generierte Beschreibung">
            <a:extLst>
              <a:ext uri="{FF2B5EF4-FFF2-40B4-BE49-F238E27FC236}">
                <a16:creationId xmlns:a16="http://schemas.microsoft.com/office/drawing/2014/main" id="{CCD3E3C5-B35C-A4A0-1271-192C4F302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19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</Words>
  <Application>Microsoft Office PowerPoint</Application>
  <PresentationFormat>A4-Papier (210 x 297 mm)</PresentationFormat>
  <Paragraphs>8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 Eisenmann</dc:creator>
  <cp:lastModifiedBy>Eisenmann, Regina</cp:lastModifiedBy>
  <cp:revision>39</cp:revision>
  <dcterms:created xsi:type="dcterms:W3CDTF">2024-09-21T20:02:23Z</dcterms:created>
  <dcterms:modified xsi:type="dcterms:W3CDTF">2025-03-06T21:16:05Z</dcterms:modified>
</cp:coreProperties>
</file>