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261" r:id="rId3"/>
    <p:sldId id="281" r:id="rId4"/>
    <p:sldId id="286" r:id="rId5"/>
    <p:sldId id="289" r:id="rId6"/>
    <p:sldId id="291" r:id="rId7"/>
    <p:sldId id="288" r:id="rId8"/>
    <p:sldId id="268" r:id="rId9"/>
    <p:sldId id="257" r:id="rId10"/>
    <p:sldId id="273" r:id="rId11"/>
    <p:sldId id="271" r:id="rId12"/>
    <p:sldId id="285" r:id="rId13"/>
    <p:sldId id="270" r:id="rId14"/>
    <p:sldId id="272" r:id="rId15"/>
    <p:sldId id="258" r:id="rId16"/>
    <p:sldId id="276" r:id="rId17"/>
    <p:sldId id="290" r:id="rId18"/>
    <p:sldId id="293" r:id="rId19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B850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596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1489A-17A4-4FF5-8E36-40AB7D1DEDBA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E0B64-FD79-4345-A6DF-63BDC29995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93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E0B64-FD79-4345-A6DF-63BDC299959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02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E0B64-FD79-4345-A6DF-63BDC299959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60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07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600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28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13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90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22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39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80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63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50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97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302E6-0536-4D14-A8D2-EE95B816CBC8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6B3F-F037-42AC-85F0-3FDFD0D2A5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11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3D5D85-27CA-480D-86DA-94C8C5C13F1B}"/>
              </a:ext>
            </a:extLst>
          </p:cNvPr>
          <p:cNvSpPr txBox="1"/>
          <p:nvPr/>
        </p:nvSpPr>
        <p:spPr>
          <a:xfrm>
            <a:off x="1388604" y="764704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0" dirty="0">
                <a:solidFill>
                  <a:srgbClr val="95B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Schäfern und Schafen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C53585-FE82-44E8-AC85-25E54D48862F}"/>
              </a:ext>
            </a:extLst>
          </p:cNvPr>
          <p:cNvSpPr txBox="1"/>
          <p:nvPr/>
        </p:nvSpPr>
        <p:spPr>
          <a:xfrm>
            <a:off x="1388604" y="400506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C3D6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Schau die Bilder </a:t>
            </a: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Erzähle, was du siehst und denkst.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Satzanfänge können dir helfen.</a:t>
            </a:r>
          </a:p>
        </p:txBody>
      </p:sp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E43C432B-AB51-4327-B78B-E026953E6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6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3A1476B-8871-4B64-825B-38F5141AE65F}"/>
              </a:ext>
            </a:extLst>
          </p:cNvPr>
          <p:cNvGrpSpPr/>
          <p:nvPr/>
        </p:nvGrpSpPr>
        <p:grpSpPr>
          <a:xfrm>
            <a:off x="381000" y="260649"/>
            <a:ext cx="9144000" cy="6087581"/>
            <a:chOff x="0" y="260648"/>
            <a:chExt cx="9144000" cy="608758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00D219C-16F9-4E76-B03D-C47258203C05}"/>
                </a:ext>
              </a:extLst>
            </p:cNvPr>
            <p:cNvSpPr txBox="1"/>
            <p:nvPr/>
          </p:nvSpPr>
          <p:spPr>
            <a:xfrm>
              <a:off x="1043608" y="5517232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Der </a:t>
              </a:r>
              <a:r>
                <a:rPr lang="de-DE" sz="2400" dirty="0">
                  <a:solidFill>
                    <a:srgbClr val="95B850"/>
                  </a:solidFill>
                </a:rPr>
                <a:t>Schäfer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Aus </a:t>
              </a:r>
              <a:r>
                <a:rPr lang="de-DE" sz="2400" dirty="0">
                  <a:solidFill>
                    <a:srgbClr val="95B850"/>
                  </a:solidFill>
                </a:rPr>
                <a:t>Wolle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EBD7AA98-F0C4-409D-BB73-585466B13E44}"/>
                </a:ext>
              </a:extLst>
            </p:cNvPr>
            <p:cNvGrpSpPr/>
            <p:nvPr/>
          </p:nvGrpSpPr>
          <p:grpSpPr>
            <a:xfrm>
              <a:off x="0" y="260648"/>
              <a:ext cx="9144000" cy="5097941"/>
              <a:chOff x="0" y="260648"/>
              <a:chExt cx="9144000" cy="5097941"/>
            </a:xfrm>
          </p:grpSpPr>
          <p:pic>
            <p:nvPicPr>
              <p:cNvPr id="10" name="Grafik 9" descr="Ein Bild, das Person, Mehl enthält.&#10;&#10;Automatisch generierte Beschreibung">
                <a:extLst>
                  <a:ext uri="{FF2B5EF4-FFF2-40B4-BE49-F238E27FC236}">
                    <a16:creationId xmlns:a16="http://schemas.microsoft.com/office/drawing/2014/main" id="{5ADDC15F-6941-4036-A85A-52C87BB20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54"/>
              <a:stretch/>
            </p:blipFill>
            <p:spPr>
              <a:xfrm>
                <a:off x="0" y="260648"/>
                <a:ext cx="9144000" cy="5097941"/>
              </a:xfrm>
              <a:prstGeom prst="rect">
                <a:avLst/>
              </a:prstGeom>
            </p:spPr>
          </p:pic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EDFDE8C-EE2B-4987-9181-95160EDDD18C}"/>
                  </a:ext>
                </a:extLst>
              </p:cNvPr>
              <p:cNvSpPr txBox="1"/>
              <p:nvPr/>
            </p:nvSpPr>
            <p:spPr>
              <a:xfrm rot="16200000">
                <a:off x="8158114" y="4379389"/>
                <a:ext cx="157093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commens.wikimedia.org</a:t>
                </a:r>
              </a:p>
            </p:txBody>
          </p:sp>
        </p:grpSp>
      </p:grp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B4A328D8-47DD-47A6-AEE3-402630F6C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0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382B55F-808C-4931-8471-ADD31CCE05D5}"/>
              </a:ext>
            </a:extLst>
          </p:cNvPr>
          <p:cNvSpPr txBox="1"/>
          <p:nvPr/>
        </p:nvSpPr>
        <p:spPr>
          <a:xfrm>
            <a:off x="2936776" y="537321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Auch im </a:t>
            </a:r>
            <a:r>
              <a:rPr lang="de-DE" sz="2400" dirty="0">
                <a:solidFill>
                  <a:srgbClr val="95B850"/>
                </a:solidFill>
              </a:rPr>
              <a:t>Winter</a:t>
            </a:r>
            <a:r>
              <a:rPr lang="de-DE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</a:p>
          <a:p>
            <a:r>
              <a:rPr lang="de-DE" sz="2400" dirty="0">
                <a:solidFill>
                  <a:srgbClr val="95B850"/>
                </a:solidFill>
              </a:rPr>
              <a:t>Wenn</a:t>
            </a:r>
            <a:r>
              <a:rPr lang="de-DE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es…</a:t>
            </a:r>
          </a:p>
        </p:txBody>
      </p:sp>
      <p:pic>
        <p:nvPicPr>
          <p:cNvPr id="13" name="Grafik 12" descr="Ein Bild, das Schaf, Himmel, draußen, Feld enthält.&#10;&#10;Automatisch generierte Beschreibung">
            <a:extLst>
              <a:ext uri="{FF2B5EF4-FFF2-40B4-BE49-F238E27FC236}">
                <a16:creationId xmlns:a16="http://schemas.microsoft.com/office/drawing/2014/main" id="{58575560-2FA7-492C-9726-B7D9E8826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30752" r="14199" b="732"/>
          <a:stretch/>
        </p:blipFill>
        <p:spPr>
          <a:xfrm>
            <a:off x="381000" y="166030"/>
            <a:ext cx="9152821" cy="506317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92935CC-5AE8-4FAA-B02F-14E7FD83EB54}"/>
              </a:ext>
            </a:extLst>
          </p:cNvPr>
          <p:cNvSpPr txBox="1"/>
          <p:nvPr/>
        </p:nvSpPr>
        <p:spPr>
          <a:xfrm rot="16200000">
            <a:off x="8892534" y="4602034"/>
            <a:ext cx="8640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pixabay.com</a:t>
            </a:r>
          </a:p>
        </p:txBody>
      </p:sp>
      <p:pic>
        <p:nvPicPr>
          <p:cNvPr id="5" name="Grafik 4">
            <a:hlinkClick r:id="rId3" action="ppaction://hlinksldjump"/>
            <a:extLst>
              <a:ext uri="{FF2B5EF4-FFF2-40B4-BE49-F238E27FC236}">
                <a16:creationId xmlns:a16="http://schemas.microsoft.com/office/drawing/2014/main" id="{BFBC7149-F13E-4FC4-B636-033233E44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6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E5259F0-FA3F-4267-8771-B5E23BDC3703}"/>
              </a:ext>
            </a:extLst>
          </p:cNvPr>
          <p:cNvGrpSpPr/>
          <p:nvPr/>
        </p:nvGrpSpPr>
        <p:grpSpPr>
          <a:xfrm>
            <a:off x="366644" y="1"/>
            <a:ext cx="9158356" cy="6204213"/>
            <a:chOff x="-14356" y="0"/>
            <a:chExt cx="9141814" cy="620421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39AC6EF-F75E-481E-AC99-5BDC12809E69}"/>
                </a:ext>
              </a:extLst>
            </p:cNvPr>
            <p:cNvSpPr txBox="1"/>
            <p:nvPr/>
          </p:nvSpPr>
          <p:spPr>
            <a:xfrm>
              <a:off x="1475656" y="5373216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Im </a:t>
              </a:r>
              <a:r>
                <a:rPr lang="de-DE" sz="2400" dirty="0">
                  <a:solidFill>
                    <a:srgbClr val="95B850"/>
                  </a:solidFill>
                </a:rPr>
                <a:t>Gebirge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frage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mich…</a:t>
              </a: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CDA892B-49A3-4B6A-88B7-17F4F51E6091}"/>
                </a:ext>
              </a:extLst>
            </p:cNvPr>
            <p:cNvGrpSpPr/>
            <p:nvPr/>
          </p:nvGrpSpPr>
          <p:grpSpPr>
            <a:xfrm>
              <a:off x="-14356" y="0"/>
              <a:ext cx="9141814" cy="5085184"/>
              <a:chOff x="-14356" y="0"/>
              <a:chExt cx="9141814" cy="5085184"/>
            </a:xfrm>
          </p:grpSpPr>
          <p:pic>
            <p:nvPicPr>
              <p:cNvPr id="5" name="Grafik 4" descr="Ein Bild, das draußen, Himmel, Berg, Schnee enthält.&#10;&#10;Automatisch generierte Beschreibung">
                <a:extLst>
                  <a:ext uri="{FF2B5EF4-FFF2-40B4-BE49-F238E27FC236}">
                    <a16:creationId xmlns:a16="http://schemas.microsoft.com/office/drawing/2014/main" id="{56B0D40A-1187-4EFB-8853-33F07746D6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31"/>
              <a:stretch/>
            </p:blipFill>
            <p:spPr>
              <a:xfrm>
                <a:off x="-14356" y="0"/>
                <a:ext cx="9141814" cy="5085184"/>
              </a:xfrm>
              <a:prstGeom prst="rect">
                <a:avLst/>
              </a:prstGeom>
            </p:spPr>
          </p:pic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4EE1177-31AC-494C-B189-A8E6873374D6}"/>
                  </a:ext>
                </a:extLst>
              </p:cNvPr>
              <p:cNvSpPr txBox="1"/>
              <p:nvPr/>
            </p:nvSpPr>
            <p:spPr>
              <a:xfrm rot="16200000">
                <a:off x="8223503" y="713601"/>
                <a:ext cx="144016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commens.wikimedia.org</a:t>
                </a:r>
              </a:p>
            </p:txBody>
          </p:sp>
        </p:grpSp>
      </p:grp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5395045C-D742-4E3E-BA99-2E2921AD0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DC34CC-C81F-482B-B867-5AA12014A166}"/>
              </a:ext>
            </a:extLst>
          </p:cNvPr>
          <p:cNvGrpSpPr/>
          <p:nvPr/>
        </p:nvGrpSpPr>
        <p:grpSpPr>
          <a:xfrm>
            <a:off x="1120214" y="2481"/>
            <a:ext cx="7665573" cy="6201733"/>
            <a:chOff x="739213" y="2480"/>
            <a:chExt cx="7665573" cy="620173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F417357-09A3-4CA9-B315-C738A662BCB9}"/>
                </a:ext>
              </a:extLst>
            </p:cNvPr>
            <p:cNvSpPr txBox="1"/>
            <p:nvPr/>
          </p:nvSpPr>
          <p:spPr>
            <a:xfrm>
              <a:off x="739213" y="5373216"/>
              <a:ext cx="21209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Der </a:t>
              </a:r>
              <a:r>
                <a:rPr lang="de-DE" sz="2400" dirty="0">
                  <a:solidFill>
                    <a:srgbClr val="95B850"/>
                  </a:solidFill>
                </a:rPr>
                <a:t>Wolf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Ich…</a:t>
              </a:r>
            </a:p>
          </p:txBody>
        </p:sp>
        <p:pic>
          <p:nvPicPr>
            <p:cNvPr id="9" name="Grafik 8" descr="Ein Bild, das Säugetier, Gras, draußen, Wolf enthält.&#10;&#10;Automatisch generierte Beschreibung">
              <a:extLst>
                <a:ext uri="{FF2B5EF4-FFF2-40B4-BE49-F238E27FC236}">
                  <a16:creationId xmlns:a16="http://schemas.microsoft.com/office/drawing/2014/main" id="{03E71D64-DE9C-42A2-8E40-4A353542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13" y="2480"/>
              <a:ext cx="7665573" cy="5110382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8A8EF40-3510-4ADC-BC16-37A6F8C51428}"/>
                </a:ext>
              </a:extLst>
            </p:cNvPr>
            <p:cNvSpPr txBox="1"/>
            <p:nvPr/>
          </p:nvSpPr>
          <p:spPr>
            <a:xfrm rot="16200000">
              <a:off x="7791455" y="4530025"/>
              <a:ext cx="8640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00" i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pixabay.com</a:t>
              </a:r>
            </a:p>
          </p:txBody>
        </p:sp>
      </p:grpSp>
      <p:pic>
        <p:nvPicPr>
          <p:cNvPr id="6" name="Grafik 5">
            <a:hlinkClick r:id="rId3" action="ppaction://hlinksldjump"/>
            <a:extLst>
              <a:ext uri="{FF2B5EF4-FFF2-40B4-BE49-F238E27FC236}">
                <a16:creationId xmlns:a16="http://schemas.microsoft.com/office/drawing/2014/main" id="{4550F9D1-4D4F-45EB-A9DA-9A08D42EB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4C82A4E-271E-419F-91C2-7ED6EEBA051C}"/>
              </a:ext>
            </a:extLst>
          </p:cNvPr>
          <p:cNvGrpSpPr/>
          <p:nvPr/>
        </p:nvGrpSpPr>
        <p:grpSpPr>
          <a:xfrm>
            <a:off x="375173" y="-12041"/>
            <a:ext cx="9144000" cy="6216254"/>
            <a:chOff x="-5827" y="-12041"/>
            <a:chExt cx="9144000" cy="621625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C6F532C-CDED-44C1-A2B9-DC3C05007642}"/>
                </a:ext>
              </a:extLst>
            </p:cNvPr>
            <p:cNvSpPr txBox="1"/>
            <p:nvPr/>
          </p:nvSpPr>
          <p:spPr>
            <a:xfrm>
              <a:off x="971600" y="5373216"/>
              <a:ext cx="3528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Mit dem </a:t>
              </a:r>
              <a:r>
                <a:rPr lang="de-DE" sz="2400" dirty="0">
                  <a:solidFill>
                    <a:srgbClr val="95B850"/>
                  </a:solidFill>
                </a:rPr>
                <a:t>Hirtenstab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Es ist </a:t>
              </a:r>
              <a:r>
                <a:rPr lang="de-DE" sz="2400" dirty="0">
                  <a:solidFill>
                    <a:srgbClr val="95B850"/>
                  </a:solidFill>
                </a:rPr>
                <a:t>gut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pic>
          <p:nvPicPr>
            <p:cNvPr id="10" name="Grafik 9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AB3EA670-0F8A-4F83-B41F-8852DC5E2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87"/>
            <a:stretch/>
          </p:blipFill>
          <p:spPr>
            <a:xfrm>
              <a:off x="-5827" y="-12041"/>
              <a:ext cx="9144000" cy="5304341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656E1AD-A526-47DB-870E-945D36BC24DB}"/>
                </a:ext>
              </a:extLst>
            </p:cNvPr>
            <p:cNvSpPr txBox="1"/>
            <p:nvPr/>
          </p:nvSpPr>
          <p:spPr>
            <a:xfrm rot="16200000">
              <a:off x="8511534" y="4530025"/>
              <a:ext cx="8640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00" i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pixabay.com</a:t>
              </a:r>
            </a:p>
          </p:txBody>
        </p:sp>
      </p:grpSp>
      <p:pic>
        <p:nvPicPr>
          <p:cNvPr id="6" name="Grafik 5">
            <a:hlinkClick r:id="rId3" action="ppaction://hlinksldjump"/>
            <a:extLst>
              <a:ext uri="{FF2B5EF4-FFF2-40B4-BE49-F238E27FC236}">
                <a16:creationId xmlns:a16="http://schemas.microsoft.com/office/drawing/2014/main" id="{8D7C52A8-44EF-417F-9680-00BD70985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0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A864E11-6944-4C37-B592-E30E1AD1F283}"/>
              </a:ext>
            </a:extLst>
          </p:cNvPr>
          <p:cNvGrpSpPr/>
          <p:nvPr/>
        </p:nvGrpSpPr>
        <p:grpSpPr>
          <a:xfrm>
            <a:off x="1262968" y="1"/>
            <a:ext cx="7380064" cy="6169893"/>
            <a:chOff x="881968" y="0"/>
            <a:chExt cx="7380064" cy="616989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3DAD04D-118B-4939-A676-6827C818060A}"/>
                </a:ext>
              </a:extLst>
            </p:cNvPr>
            <p:cNvSpPr txBox="1"/>
            <p:nvPr/>
          </p:nvSpPr>
          <p:spPr>
            <a:xfrm>
              <a:off x="881968" y="5338896"/>
              <a:ext cx="26642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95B850"/>
                  </a:solidFill>
                </a:rPr>
                <a:t>Wenn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die Schafe…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fühle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mich…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3C02B728-E147-43AB-AE37-CD174DC51C49}"/>
                </a:ext>
              </a:extLst>
            </p:cNvPr>
            <p:cNvGrpSpPr/>
            <p:nvPr/>
          </p:nvGrpSpPr>
          <p:grpSpPr>
            <a:xfrm>
              <a:off x="881968" y="0"/>
              <a:ext cx="7380064" cy="5292000"/>
              <a:chOff x="881968" y="0"/>
              <a:chExt cx="7380064" cy="5292000"/>
            </a:xfrm>
          </p:grpSpPr>
          <p:pic>
            <p:nvPicPr>
              <p:cNvPr id="6" name="Grafik 5" descr="Ein Bild, das Gras, legend, draußen, Feld enthält.&#10;&#10;Automatisch generierte Beschreibung">
                <a:extLst>
                  <a:ext uri="{FF2B5EF4-FFF2-40B4-BE49-F238E27FC236}">
                    <a16:creationId xmlns:a16="http://schemas.microsoft.com/office/drawing/2014/main" id="{FEA39348-784E-414F-B9D6-80503B2999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77"/>
              <a:stretch/>
            </p:blipFill>
            <p:spPr>
              <a:xfrm>
                <a:off x="881968" y="0"/>
                <a:ext cx="7380064" cy="5292000"/>
              </a:xfrm>
              <a:prstGeom prst="rect">
                <a:avLst/>
              </a:prstGeom>
            </p:spPr>
          </p:pic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70A4113-D2CC-4F11-A1B6-3C8C68ECE705}"/>
                  </a:ext>
                </a:extLst>
              </p:cNvPr>
              <p:cNvSpPr txBox="1"/>
              <p:nvPr/>
            </p:nvSpPr>
            <p:spPr>
              <a:xfrm rot="16200000">
                <a:off x="7266260" y="4355661"/>
                <a:ext cx="162645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ROLFVOLKER/www.piqs.de</a:t>
                </a:r>
              </a:p>
            </p:txBody>
          </p:sp>
        </p:grpSp>
      </p:grpSp>
      <p:pic>
        <p:nvPicPr>
          <p:cNvPr id="9" name="Grafik 8">
            <a:hlinkClick r:id="rId3" action="ppaction://hlinksldjump"/>
            <a:extLst>
              <a:ext uri="{FF2B5EF4-FFF2-40B4-BE49-F238E27FC236}">
                <a16:creationId xmlns:a16="http://schemas.microsoft.com/office/drawing/2014/main" id="{A6FCD6A7-F921-4DCD-B795-EBEB46857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75E231D-2F4B-4EA3-9B97-DFEF5D3FB786}"/>
              </a:ext>
            </a:extLst>
          </p:cNvPr>
          <p:cNvGrpSpPr/>
          <p:nvPr/>
        </p:nvGrpSpPr>
        <p:grpSpPr>
          <a:xfrm>
            <a:off x="1766646" y="1813173"/>
            <a:ext cx="6372708" cy="4515892"/>
            <a:chOff x="1385646" y="1813173"/>
            <a:chExt cx="6372708" cy="4515892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213AD1A-315B-4D94-AC82-1571BAF5A6DE}"/>
                </a:ext>
              </a:extLst>
            </p:cNvPr>
            <p:cNvSpPr txBox="1"/>
            <p:nvPr/>
          </p:nvSpPr>
          <p:spPr>
            <a:xfrm>
              <a:off x="1385646" y="1813173"/>
              <a:ext cx="6372708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Zu einem Schäfer </a:t>
              </a:r>
            </a:p>
            <a:p>
              <a:pPr algn="ctr"/>
              <a:r>
                <a:rPr lang="de-DE" sz="6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sagt man auch</a:t>
              </a:r>
            </a:p>
            <a:p>
              <a:pPr algn="ctr"/>
              <a:endParaRPr lang="de-DE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6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6000" dirty="0">
                  <a:solidFill>
                    <a:srgbClr val="95B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 __ __ __ __ </a:t>
              </a:r>
              <a:r>
                <a:rPr lang="de-DE" sz="60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2225EF2-A919-4726-97A6-299E5639DD5B}"/>
                </a:ext>
              </a:extLst>
            </p:cNvPr>
            <p:cNvSpPr txBox="1"/>
            <p:nvPr/>
          </p:nvSpPr>
          <p:spPr>
            <a:xfrm rot="10800000">
              <a:off x="6246186" y="6021288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3">
                      <a:lumMod val="75000"/>
                    </a:schemeClr>
                  </a:solidFill>
                </a:rPr>
                <a:t>Lösung: Hirte</a:t>
              </a:r>
            </a:p>
          </p:txBody>
        </p:sp>
      </p:grpSp>
      <p:pic>
        <p:nvPicPr>
          <p:cNvPr id="5" name="Grafik 4">
            <a:hlinkClick r:id="rId2" action="ppaction://hlinksldjump"/>
            <a:extLst>
              <a:ext uri="{FF2B5EF4-FFF2-40B4-BE49-F238E27FC236}">
                <a16:creationId xmlns:a16="http://schemas.microsoft.com/office/drawing/2014/main" id="{5818EC86-156D-44B2-88C7-EEB1EB85E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6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920445DA-F963-4A9C-883A-B45DDC705BA4}"/>
              </a:ext>
            </a:extLst>
          </p:cNvPr>
          <p:cNvSpPr txBox="1"/>
          <p:nvPr/>
        </p:nvSpPr>
        <p:spPr>
          <a:xfrm>
            <a:off x="2018674" y="1690063"/>
            <a:ext cx="58686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meinst du?</a:t>
            </a:r>
          </a:p>
          <a:p>
            <a:endParaRPr lang="de-DE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</a:t>
            </a:r>
            <a:r>
              <a:rPr lang="de-DE" sz="6000" dirty="0">
                <a:solidFill>
                  <a:srgbClr val="95B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guter Hirte</a:t>
            </a:r>
            <a:r>
              <a:rPr lang="de-DE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de-DE" sz="40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6000" dirty="0">
                <a:solidFill>
                  <a:srgbClr val="95B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Seine</a:t>
            </a:r>
            <a:r>
              <a:rPr lang="de-DE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Schafe…</a:t>
            </a:r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3BE205FB-3944-4CE5-8713-CDC1E7570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2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7500918-0C0C-40E8-A098-39EBBA0ED2B0}"/>
              </a:ext>
            </a:extLst>
          </p:cNvPr>
          <p:cNvSpPr txBox="1"/>
          <p:nvPr/>
        </p:nvSpPr>
        <p:spPr>
          <a:xfrm>
            <a:off x="1237055" y="920621"/>
            <a:ext cx="743189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6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Bibel</a:t>
            </a:r>
            <a:r>
              <a:rPr lang="de-DE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erzählt </a:t>
            </a:r>
          </a:p>
          <a:p>
            <a:pPr algn="ctr"/>
            <a:r>
              <a:rPr lang="de-DE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6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</a:t>
            </a:r>
            <a:r>
              <a:rPr lang="de-DE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de-DE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8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de-DE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wie </a:t>
            </a:r>
          </a:p>
          <a:p>
            <a:pPr algn="ctr"/>
            <a:r>
              <a:rPr lang="de-DE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</a:t>
            </a:r>
            <a:r>
              <a:rPr lang="de-DE" sz="8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guter Hirte</a:t>
            </a:r>
            <a:r>
              <a:rPr lang="de-DE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13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7FB9306-FE39-41C6-BB26-74DBC62A77EC}"/>
              </a:ext>
            </a:extLst>
          </p:cNvPr>
          <p:cNvGrpSpPr/>
          <p:nvPr/>
        </p:nvGrpSpPr>
        <p:grpSpPr>
          <a:xfrm>
            <a:off x="381000" y="1"/>
            <a:ext cx="9144000" cy="6276221"/>
            <a:chOff x="0" y="0"/>
            <a:chExt cx="9144000" cy="627622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60E6B9A2-83F7-47F6-841B-546372FC3B0E}"/>
                </a:ext>
              </a:extLst>
            </p:cNvPr>
            <p:cNvSpPr txBox="1"/>
            <p:nvPr/>
          </p:nvSpPr>
          <p:spPr>
            <a:xfrm>
              <a:off x="971600" y="5445224"/>
              <a:ext cx="381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Ein </a:t>
              </a:r>
              <a:r>
                <a:rPr lang="de-DE" sz="2400" dirty="0">
                  <a:solidFill>
                    <a:srgbClr val="95B850"/>
                  </a:solidFill>
                </a:rPr>
                <a:t>Schäfer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ist…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Zu einem Schäfer </a:t>
              </a:r>
              <a:r>
                <a:rPr lang="de-DE" sz="2400" dirty="0">
                  <a:solidFill>
                    <a:srgbClr val="95B850"/>
                  </a:solidFill>
                </a:rPr>
                <a:t>gehören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47F0296-ACB7-4BE8-B4D1-27E41DDAB656}"/>
                </a:ext>
              </a:extLst>
            </p:cNvPr>
            <p:cNvGrpSpPr/>
            <p:nvPr/>
          </p:nvGrpSpPr>
          <p:grpSpPr>
            <a:xfrm>
              <a:off x="0" y="0"/>
              <a:ext cx="9144000" cy="5129213"/>
              <a:chOff x="0" y="202370"/>
              <a:chExt cx="9144000" cy="5129213"/>
            </a:xfrm>
          </p:grpSpPr>
          <p:pic>
            <p:nvPicPr>
              <p:cNvPr id="9" name="Grafik 8" descr="Ein Bild, das Baum, Gras, draußen, Feld enthält.&#10;&#10;Automatisch generierte Beschreibung">
                <a:extLst>
                  <a:ext uri="{FF2B5EF4-FFF2-40B4-BE49-F238E27FC236}">
                    <a16:creationId xmlns:a16="http://schemas.microsoft.com/office/drawing/2014/main" id="{1BF32AAF-6AAF-4B5C-92D2-9846CC190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2370"/>
                <a:ext cx="9144000" cy="5129213"/>
              </a:xfrm>
              <a:prstGeom prst="rect">
                <a:avLst/>
              </a:prstGeom>
            </p:spPr>
          </p:pic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B5F4FE5-B0FA-4A74-B0E1-AB85CDFF0E20}"/>
                  </a:ext>
                </a:extLst>
              </p:cNvPr>
              <p:cNvSpPr txBox="1"/>
              <p:nvPr/>
            </p:nvSpPr>
            <p:spPr>
              <a:xfrm rot="16200000">
                <a:off x="8475530" y="4649441"/>
                <a:ext cx="93610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pixabay.com</a:t>
                </a:r>
              </a:p>
            </p:txBody>
          </p:sp>
        </p:grpSp>
      </p:grpSp>
      <p:pic>
        <p:nvPicPr>
          <p:cNvPr id="10" name="Grafik 9">
            <a:hlinkClick r:id="rId3" action="ppaction://hlinksldjump"/>
            <a:extLst>
              <a:ext uri="{FF2B5EF4-FFF2-40B4-BE49-F238E27FC236}">
                <a16:creationId xmlns:a16="http://schemas.microsoft.com/office/drawing/2014/main" id="{60E20AC4-E746-47D2-A4E4-031B1B338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FF381C-C4F0-436F-9287-D8C7DAB301C9}"/>
              </a:ext>
            </a:extLst>
          </p:cNvPr>
          <p:cNvGrpSpPr/>
          <p:nvPr/>
        </p:nvGrpSpPr>
        <p:grpSpPr>
          <a:xfrm>
            <a:off x="1478868" y="1"/>
            <a:ext cx="6948265" cy="6276221"/>
            <a:chOff x="1097867" y="0"/>
            <a:chExt cx="6948265" cy="627622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39AC6EF-F75E-481E-AC99-5BDC12809E69}"/>
                </a:ext>
              </a:extLst>
            </p:cNvPr>
            <p:cNvSpPr txBox="1"/>
            <p:nvPr/>
          </p:nvSpPr>
          <p:spPr>
            <a:xfrm>
              <a:off x="1097867" y="5445224"/>
              <a:ext cx="27363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Ein </a:t>
              </a:r>
              <a:r>
                <a:rPr lang="de-DE" sz="2400" dirty="0">
                  <a:solidFill>
                    <a:srgbClr val="95B850"/>
                  </a:solidFill>
                </a:rPr>
                <a:t>Schaf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kenne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pic>
          <p:nvPicPr>
            <p:cNvPr id="5" name="Grafik 4" descr="Ein Bild, das Schaf, Gras, draußen, Säugetier enthält.&#10;&#10;Automatisch generierte Beschreibung">
              <a:extLst>
                <a:ext uri="{FF2B5EF4-FFF2-40B4-BE49-F238E27FC236}">
                  <a16:creationId xmlns:a16="http://schemas.microsoft.com/office/drawing/2014/main" id="{5608111E-98E4-48F3-B663-80F50675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867" y="0"/>
              <a:ext cx="6948265" cy="5211199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2FE1544-0ED9-4DBA-AC8D-D3897CD7FDDF}"/>
                </a:ext>
              </a:extLst>
            </p:cNvPr>
            <p:cNvSpPr txBox="1"/>
            <p:nvPr/>
          </p:nvSpPr>
          <p:spPr>
            <a:xfrm rot="16200000">
              <a:off x="6770894" y="3881953"/>
              <a:ext cx="230425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00" i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GEORG MITTENECKER_hr.wikipedia.org</a:t>
              </a:r>
            </a:p>
          </p:txBody>
        </p:sp>
      </p:grpSp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06FD1F35-AD5C-447B-BEB2-A200825A7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6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E90FA25-3FAA-4830-99FC-3255EC25CBD1}"/>
              </a:ext>
            </a:extLst>
          </p:cNvPr>
          <p:cNvGrpSpPr/>
          <p:nvPr/>
        </p:nvGrpSpPr>
        <p:grpSpPr>
          <a:xfrm>
            <a:off x="381000" y="437764"/>
            <a:ext cx="9140870" cy="5991067"/>
            <a:chOff x="0" y="437763"/>
            <a:chExt cx="9140870" cy="5991067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39AC6EF-F75E-481E-AC99-5BDC12809E69}"/>
                </a:ext>
              </a:extLst>
            </p:cNvPr>
            <p:cNvSpPr txBox="1"/>
            <p:nvPr/>
          </p:nvSpPr>
          <p:spPr>
            <a:xfrm>
              <a:off x="827584" y="5597833"/>
              <a:ext cx="3384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Eine </a:t>
              </a:r>
              <a:r>
                <a:rPr lang="de-DE" sz="2400" dirty="0">
                  <a:solidFill>
                    <a:srgbClr val="95B850"/>
                  </a:solidFill>
                </a:rPr>
                <a:t>Schafherde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zähle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auf dem Bild…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0DBD7DA6-3766-4E05-A3C2-0F9B42E4CC19}"/>
                </a:ext>
              </a:extLst>
            </p:cNvPr>
            <p:cNvGrpSpPr/>
            <p:nvPr/>
          </p:nvGrpSpPr>
          <p:grpSpPr>
            <a:xfrm>
              <a:off x="0" y="437763"/>
              <a:ext cx="9140870" cy="4945213"/>
              <a:chOff x="0" y="437763"/>
              <a:chExt cx="9140870" cy="4945213"/>
            </a:xfrm>
          </p:grpSpPr>
          <p:pic>
            <p:nvPicPr>
              <p:cNvPr id="12" name="Grafik 11" descr="Ein Bild, das Gras, draußen, Schaf, Feld enthält.&#10;&#10;Automatisch generierte Beschreibung">
                <a:extLst>
                  <a:ext uri="{FF2B5EF4-FFF2-40B4-BE49-F238E27FC236}">
                    <a16:creationId xmlns:a16="http://schemas.microsoft.com/office/drawing/2014/main" id="{4792B2B2-EBEF-4330-AB93-BF9E4DC634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90"/>
              <a:stretch/>
            </p:blipFill>
            <p:spPr>
              <a:xfrm>
                <a:off x="0" y="437763"/>
                <a:ext cx="9140870" cy="4945213"/>
              </a:xfrm>
              <a:prstGeom prst="rect">
                <a:avLst/>
              </a:prstGeom>
            </p:spPr>
          </p:pic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80035908-5B7B-453F-9B0D-840FCCA218E3}"/>
                  </a:ext>
                </a:extLst>
              </p:cNvPr>
              <p:cNvSpPr txBox="1"/>
              <p:nvPr/>
            </p:nvSpPr>
            <p:spPr>
              <a:xfrm rot="16200000">
                <a:off x="8586134" y="4797737"/>
                <a:ext cx="864096" cy="245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pixabay.com</a:t>
                </a:r>
              </a:p>
            </p:txBody>
          </p:sp>
        </p:grpSp>
      </p:grpSp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A84644B6-7DD2-44F1-ACEE-043669987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2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15CFE13-4182-418E-A3B3-0F26FF203E58}"/>
              </a:ext>
            </a:extLst>
          </p:cNvPr>
          <p:cNvGrpSpPr/>
          <p:nvPr/>
        </p:nvGrpSpPr>
        <p:grpSpPr>
          <a:xfrm>
            <a:off x="381000" y="260649"/>
            <a:ext cx="9144000" cy="6087581"/>
            <a:chOff x="0" y="260648"/>
            <a:chExt cx="9144000" cy="608758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330C96F-E5F4-4F30-9A33-72D6B19F5006}"/>
                </a:ext>
              </a:extLst>
            </p:cNvPr>
            <p:cNvSpPr txBox="1"/>
            <p:nvPr/>
          </p:nvSpPr>
          <p:spPr>
            <a:xfrm>
              <a:off x="971600" y="5517232"/>
              <a:ext cx="31683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Der Schäfer</a:t>
              </a:r>
              <a:r>
                <a:rPr lang="de-DE" sz="2400" dirty="0">
                  <a:solidFill>
                    <a:srgbClr val="95B850"/>
                  </a:solidFill>
                </a:rPr>
                <a:t> weiß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Meine </a:t>
              </a:r>
              <a:r>
                <a:rPr lang="de-DE" sz="2400" dirty="0">
                  <a:solidFill>
                    <a:srgbClr val="95B850"/>
                  </a:solidFill>
                </a:rPr>
                <a:t>Wege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942FA705-EB17-423D-8209-D0449844A470}"/>
                </a:ext>
              </a:extLst>
            </p:cNvPr>
            <p:cNvGrpSpPr/>
            <p:nvPr/>
          </p:nvGrpSpPr>
          <p:grpSpPr>
            <a:xfrm>
              <a:off x="0" y="260648"/>
              <a:ext cx="9144000" cy="5027051"/>
              <a:chOff x="3944" y="188640"/>
              <a:chExt cx="9144000" cy="5027051"/>
            </a:xfrm>
          </p:grpSpPr>
          <p:pic>
            <p:nvPicPr>
              <p:cNvPr id="9" name="Grafik 8" descr="Ein Bild, das Baum, Gras, draußen, Pflanze enthält.&#10;&#10;Automatisch generierte Beschreibung">
                <a:extLst>
                  <a:ext uri="{FF2B5EF4-FFF2-40B4-BE49-F238E27FC236}">
                    <a16:creationId xmlns:a16="http://schemas.microsoft.com/office/drawing/2014/main" id="{784ED237-0F66-4AF1-A95B-80E63BFFCA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316"/>
              <a:stretch/>
            </p:blipFill>
            <p:spPr>
              <a:xfrm>
                <a:off x="3944" y="188640"/>
                <a:ext cx="9144000" cy="5027051"/>
              </a:xfrm>
              <a:prstGeom prst="rect">
                <a:avLst/>
              </a:prstGeom>
            </p:spPr>
          </p:pic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058DDBB1-1087-4A22-9A8B-1DDB8B104B45}"/>
                  </a:ext>
                </a:extLst>
              </p:cNvPr>
              <p:cNvSpPr txBox="1"/>
              <p:nvPr/>
            </p:nvSpPr>
            <p:spPr>
              <a:xfrm rot="16200000">
                <a:off x="8115490" y="4184893"/>
                <a:ext cx="165618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Jürgen Klocke / www.piqs.de</a:t>
                </a:r>
              </a:p>
            </p:txBody>
          </p:sp>
        </p:grpSp>
      </p:grp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830F97EB-B087-4C24-B429-5603318E8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8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2F34A55-581B-4EFB-9DFD-507A75223A5F}"/>
              </a:ext>
            </a:extLst>
          </p:cNvPr>
          <p:cNvGrpSpPr/>
          <p:nvPr/>
        </p:nvGrpSpPr>
        <p:grpSpPr>
          <a:xfrm>
            <a:off x="1532926" y="1"/>
            <a:ext cx="6804450" cy="6204213"/>
            <a:chOff x="1151926" y="0"/>
            <a:chExt cx="6804450" cy="6204213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83859A5-7FE3-41CF-807E-4607E7FF31A4}"/>
                </a:ext>
              </a:extLst>
            </p:cNvPr>
            <p:cNvSpPr txBox="1"/>
            <p:nvPr/>
          </p:nvSpPr>
          <p:spPr>
            <a:xfrm>
              <a:off x="1151926" y="5373216"/>
              <a:ext cx="169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Der </a:t>
              </a:r>
              <a:r>
                <a:rPr lang="de-DE" sz="2400" dirty="0">
                  <a:solidFill>
                    <a:srgbClr val="95B850"/>
                  </a:solidFill>
                </a:rPr>
                <a:t>Hund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denke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D54F3FF6-4782-4D6C-B0D5-A4B6BF5241AE}"/>
                </a:ext>
              </a:extLst>
            </p:cNvPr>
            <p:cNvGrpSpPr/>
            <p:nvPr/>
          </p:nvGrpSpPr>
          <p:grpSpPr>
            <a:xfrm>
              <a:off x="1187624" y="0"/>
              <a:ext cx="6768752" cy="5076565"/>
              <a:chOff x="1187624" y="0"/>
              <a:chExt cx="6768752" cy="5076565"/>
            </a:xfrm>
          </p:grpSpPr>
          <p:pic>
            <p:nvPicPr>
              <p:cNvPr id="7" name="Grafik 6" descr="Ein Bild, das Gras, draußen, Schaf, Herde enthält.&#10;&#10;Automatisch generierte Beschreibung">
                <a:extLst>
                  <a:ext uri="{FF2B5EF4-FFF2-40B4-BE49-F238E27FC236}">
                    <a16:creationId xmlns:a16="http://schemas.microsoft.com/office/drawing/2014/main" id="{1A86236C-1628-4287-92A7-C2C99D6D2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0"/>
                <a:ext cx="6768752" cy="5076565"/>
              </a:xfrm>
              <a:prstGeom prst="rect">
                <a:avLst/>
              </a:prstGeom>
            </p:spPr>
          </p:pic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85BF86F-B9B1-41AC-A045-F57287B302E4}"/>
                  </a:ext>
                </a:extLst>
              </p:cNvPr>
              <p:cNvSpPr txBox="1"/>
              <p:nvPr/>
            </p:nvSpPr>
            <p:spPr>
              <a:xfrm rot="16200000">
                <a:off x="7371948" y="4456363"/>
                <a:ext cx="88212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pixabay.com</a:t>
                </a:r>
              </a:p>
            </p:txBody>
          </p:sp>
        </p:grpSp>
      </p:grpSp>
      <p:pic>
        <p:nvPicPr>
          <p:cNvPr id="8" name="Grafik 7">
            <a:hlinkClick r:id="rId3" action="ppaction://hlinksldjump"/>
            <a:extLst>
              <a:ext uri="{FF2B5EF4-FFF2-40B4-BE49-F238E27FC236}">
                <a16:creationId xmlns:a16="http://schemas.microsoft.com/office/drawing/2014/main" id="{68D64195-7DD9-4506-A452-CF9A6EC16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1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3E62488-AEC3-43D5-BE8A-6C071E348CD0}"/>
              </a:ext>
            </a:extLst>
          </p:cNvPr>
          <p:cNvGrpSpPr/>
          <p:nvPr/>
        </p:nvGrpSpPr>
        <p:grpSpPr>
          <a:xfrm>
            <a:off x="1064568" y="1"/>
            <a:ext cx="7704856" cy="6204213"/>
            <a:chOff x="683568" y="0"/>
            <a:chExt cx="7704856" cy="620421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39AC6EF-F75E-481E-AC99-5BDC12809E69}"/>
                </a:ext>
              </a:extLst>
            </p:cNvPr>
            <p:cNvSpPr txBox="1"/>
            <p:nvPr/>
          </p:nvSpPr>
          <p:spPr>
            <a:xfrm>
              <a:off x="683568" y="5373216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Das </a:t>
              </a:r>
              <a:r>
                <a:rPr lang="de-DE" sz="2400" dirty="0">
                  <a:solidFill>
                    <a:srgbClr val="95B850"/>
                  </a:solidFill>
                </a:rPr>
                <a:t>Gras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mag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4D85BBD3-223B-444F-B54C-A65A177415E2}"/>
                </a:ext>
              </a:extLst>
            </p:cNvPr>
            <p:cNvGrpSpPr/>
            <p:nvPr/>
          </p:nvGrpSpPr>
          <p:grpSpPr>
            <a:xfrm>
              <a:off x="755576" y="0"/>
              <a:ext cx="7632848" cy="5088565"/>
              <a:chOff x="755576" y="0"/>
              <a:chExt cx="7632848" cy="5088565"/>
            </a:xfrm>
          </p:grpSpPr>
          <p:pic>
            <p:nvPicPr>
              <p:cNvPr id="5" name="Grafik 4" descr="Ein Bild, das Gras, Schaf, draußen, Feld enthält.&#10;&#10;Automatisch generierte Beschreibung">
                <a:extLst>
                  <a:ext uri="{FF2B5EF4-FFF2-40B4-BE49-F238E27FC236}">
                    <a16:creationId xmlns:a16="http://schemas.microsoft.com/office/drawing/2014/main" id="{BCE5EA5A-455E-4592-A61D-BF7F984FA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576" y="0"/>
                <a:ext cx="7632848" cy="5088565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6391218-90E8-4AD2-B5F3-916D592C5C9C}"/>
                  </a:ext>
                </a:extLst>
              </p:cNvPr>
              <p:cNvSpPr txBox="1"/>
              <p:nvPr/>
            </p:nvSpPr>
            <p:spPr>
              <a:xfrm rot="16200000">
                <a:off x="7814892" y="4458018"/>
                <a:ext cx="86409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pixabay.com</a:t>
                </a:r>
              </a:p>
            </p:txBody>
          </p:sp>
        </p:grpSp>
      </p:grp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F58AB224-4587-4AF3-A35C-352C24625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87F10B6-F656-4662-A344-5857B9DCD3B1}"/>
              </a:ext>
            </a:extLst>
          </p:cNvPr>
          <p:cNvGrpSpPr/>
          <p:nvPr/>
        </p:nvGrpSpPr>
        <p:grpSpPr>
          <a:xfrm>
            <a:off x="381000" y="1"/>
            <a:ext cx="9144000" cy="6276221"/>
            <a:chOff x="0" y="0"/>
            <a:chExt cx="9144000" cy="627622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3CE901B-3DB9-4268-9A83-76372A3AAA40}"/>
                </a:ext>
              </a:extLst>
            </p:cNvPr>
            <p:cNvSpPr txBox="1"/>
            <p:nvPr/>
          </p:nvSpPr>
          <p:spPr>
            <a:xfrm>
              <a:off x="665529" y="5445224"/>
              <a:ext cx="19442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Der </a:t>
              </a:r>
              <a:r>
                <a:rPr lang="de-DE" sz="2400" dirty="0">
                  <a:solidFill>
                    <a:srgbClr val="95B850"/>
                  </a:solidFill>
                </a:rPr>
                <a:t>Bach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trinke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912F26B9-1E64-4432-B695-399A63DDC936}"/>
                </a:ext>
              </a:extLst>
            </p:cNvPr>
            <p:cNvGrpSpPr/>
            <p:nvPr/>
          </p:nvGrpSpPr>
          <p:grpSpPr>
            <a:xfrm>
              <a:off x="0" y="0"/>
              <a:ext cx="9144000" cy="5301208"/>
              <a:chOff x="0" y="0"/>
              <a:chExt cx="9144000" cy="5301208"/>
            </a:xfrm>
          </p:grpSpPr>
          <p:pic>
            <p:nvPicPr>
              <p:cNvPr id="10" name="Grafik 9" descr="Ein Bild, das Gras, draußen, Schaf, Feld enthält.&#10;&#10;Automatisch generierte Beschreibung">
                <a:extLst>
                  <a:ext uri="{FF2B5EF4-FFF2-40B4-BE49-F238E27FC236}">
                    <a16:creationId xmlns:a16="http://schemas.microsoft.com/office/drawing/2014/main" id="{7139D8A8-F631-4337-98B2-8EA40D2C2C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700" b="1"/>
              <a:stretch/>
            </p:blipFill>
            <p:spPr>
              <a:xfrm>
                <a:off x="0" y="0"/>
                <a:ext cx="9144000" cy="5301208"/>
              </a:xfrm>
              <a:prstGeom prst="rect">
                <a:avLst/>
              </a:prstGeom>
            </p:spPr>
          </p:pic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18F6412-0336-49C3-960F-7A79C47715EC}"/>
                  </a:ext>
                </a:extLst>
              </p:cNvPr>
              <p:cNvSpPr txBox="1"/>
              <p:nvPr/>
            </p:nvSpPr>
            <p:spPr>
              <a:xfrm rot="16200000">
                <a:off x="8503870" y="4609698"/>
                <a:ext cx="87942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 i="1" dirty="0">
                    <a:solidFill>
                      <a:schemeClr val="bg1">
                        <a:lumMod val="9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pixabay.com</a:t>
                </a:r>
              </a:p>
            </p:txBody>
          </p:sp>
        </p:grpSp>
      </p:grp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8E533C40-2992-4F3D-AB45-86C48F320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759B4D8-9F00-4104-AFB8-CD64C932BCF1}"/>
              </a:ext>
            </a:extLst>
          </p:cNvPr>
          <p:cNvGrpSpPr/>
          <p:nvPr/>
        </p:nvGrpSpPr>
        <p:grpSpPr>
          <a:xfrm>
            <a:off x="381000" y="1"/>
            <a:ext cx="9144001" cy="6348228"/>
            <a:chOff x="-1" y="1"/>
            <a:chExt cx="9144001" cy="6348228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A8BFA917-F52D-42CC-92F1-FE886B618072}"/>
                </a:ext>
              </a:extLst>
            </p:cNvPr>
            <p:cNvSpPr txBox="1"/>
            <p:nvPr/>
          </p:nvSpPr>
          <p:spPr>
            <a:xfrm>
              <a:off x="1043608" y="5517232"/>
              <a:ext cx="3024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Das</a:t>
              </a:r>
              <a:r>
                <a:rPr lang="de-DE" sz="2400" dirty="0">
                  <a:solidFill>
                    <a:srgbClr val="95B850"/>
                  </a:solidFill>
                </a:rPr>
                <a:t> Lamm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  <a:p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Ich </a:t>
              </a:r>
              <a:r>
                <a:rPr lang="de-DE" sz="2400" dirty="0">
                  <a:solidFill>
                    <a:srgbClr val="95B850"/>
                  </a:solidFill>
                </a:rPr>
                <a:t>glaube</a:t>
              </a:r>
              <a:r>
                <a:rPr lang="de-DE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…</a:t>
              </a:r>
            </a:p>
          </p:txBody>
        </p:sp>
        <p:pic>
          <p:nvPicPr>
            <p:cNvPr id="4" name="Grafik 3" descr="Ein Bild, das Gras, draußen, Schaf, Feld enthält.&#10;&#10;Automatisch generierte Beschreibung">
              <a:extLst>
                <a:ext uri="{FF2B5EF4-FFF2-40B4-BE49-F238E27FC236}">
                  <a16:creationId xmlns:a16="http://schemas.microsoft.com/office/drawing/2014/main" id="{AAA9B93A-205D-418A-97FB-E2FB43835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" t="9980" r="3684" b="3499"/>
            <a:stretch/>
          </p:blipFill>
          <p:spPr>
            <a:xfrm>
              <a:off x="-1" y="1"/>
              <a:ext cx="9144001" cy="530120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AAF48F8-3092-4F1B-9251-2EF94E6B34CE}"/>
                </a:ext>
              </a:extLst>
            </p:cNvPr>
            <p:cNvSpPr txBox="1"/>
            <p:nvPr/>
          </p:nvSpPr>
          <p:spPr>
            <a:xfrm rot="16200000">
              <a:off x="8503870" y="4681706"/>
              <a:ext cx="87942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00" i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pixabay.com</a:t>
              </a:r>
            </a:p>
          </p:txBody>
        </p:sp>
      </p:grpSp>
      <p:pic>
        <p:nvPicPr>
          <p:cNvPr id="6" name="Grafik 5">
            <a:hlinkClick r:id="rId3" action="ppaction://hlinksldjump"/>
            <a:extLst>
              <a:ext uri="{FF2B5EF4-FFF2-40B4-BE49-F238E27FC236}">
                <a16:creationId xmlns:a16="http://schemas.microsoft.com/office/drawing/2014/main" id="{04BCF99F-1ECA-4B7D-98A0-F833F380C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2" y="6093296"/>
            <a:ext cx="5369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91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Microsoft Office PowerPoint</Application>
  <PresentationFormat>A4-Papier (210 x 297 mm)</PresentationFormat>
  <Paragraphs>63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Eisenmann</dc:creator>
  <cp:lastModifiedBy>Regina Eisenmann</cp:lastModifiedBy>
  <cp:revision>73</cp:revision>
  <dcterms:created xsi:type="dcterms:W3CDTF">2015-01-03T21:55:07Z</dcterms:created>
  <dcterms:modified xsi:type="dcterms:W3CDTF">2022-01-13T20:58:03Z</dcterms:modified>
</cp:coreProperties>
</file>