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6" r:id="rId2"/>
    <p:sldId id="268" r:id="rId3"/>
    <p:sldId id="276" r:id="rId4"/>
    <p:sldId id="279" r:id="rId5"/>
    <p:sldId id="280" r:id="rId6"/>
    <p:sldId id="285" r:id="rId7"/>
    <p:sldId id="283" r:id="rId8"/>
    <p:sldId id="284" r:id="rId9"/>
    <p:sldId id="267" r:id="rId10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78" autoAdjust="0"/>
    <p:restoredTop sz="94660"/>
  </p:normalViewPr>
  <p:slideViewPr>
    <p:cSldViewPr snapToGrid="0">
      <p:cViewPr varScale="1">
        <p:scale>
          <a:sx n="99" d="100"/>
          <a:sy n="99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77608159"/>
      </p:ext>
    </p:extLst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65675134"/>
      </p:ext>
    </p:extLst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49782479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52376600"/>
      </p:ext>
    </p:extLst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89030312"/>
      </p:ext>
    </p:extLst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40188679"/>
      </p:ext>
    </p:extLst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99720190"/>
      </p:ext>
    </p:extLst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04722229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23310689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71229650"/>
      </p:ext>
    </p:extLst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71578649"/>
      </p:ext>
    </p:extLst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AD798-A3DA-4364-A033-5DF5B4770415}" type="datetimeFigureOut">
              <a:rPr lang="de-DE" smtClean="0"/>
              <a:t>17.03.2021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996E6-178D-41F0-BA3D-F37948AA5DDE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91102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 dir="r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" Target="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 descr="Ein Bild, das Gras, Feld, draußen, grün enthält.&#10;&#10;Automatisch generierte Beschreibung">
            <a:extLst>
              <a:ext uri="{FF2B5EF4-FFF2-40B4-BE49-F238E27FC236}">
                <a16:creationId xmlns:a16="http://schemas.microsoft.com/office/drawing/2014/main" id="{EC5546D4-D554-4452-AE66-7435FFA700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537" y="188070"/>
            <a:ext cx="8459950" cy="6651173"/>
          </a:xfrm>
          <a:prstGeom prst="rect">
            <a:avLst/>
          </a:prstGeom>
        </p:spPr>
      </p:pic>
      <p:sp>
        <p:nvSpPr>
          <p:cNvPr id="2" name="Textfeld 1">
            <a:extLst>
              <a:ext uri="{FF2B5EF4-FFF2-40B4-BE49-F238E27FC236}">
                <a16:creationId xmlns:a16="http://schemas.microsoft.com/office/drawing/2014/main" id="{41563BC1-E9D4-4C5A-A43D-1DCA31987FF0}"/>
              </a:ext>
            </a:extLst>
          </p:cNvPr>
          <p:cNvSpPr txBox="1"/>
          <p:nvPr/>
        </p:nvSpPr>
        <p:spPr>
          <a:xfrm>
            <a:off x="884807" y="926615"/>
            <a:ext cx="7425409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6000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Psalm 23</a:t>
            </a:r>
          </a:p>
          <a:p>
            <a:pPr algn="ctr"/>
            <a:endParaRPr lang="de-DE" sz="2400" dirty="0">
              <a:solidFill>
                <a:schemeClr val="bg1">
                  <a:lumMod val="95000"/>
                </a:schemeClr>
              </a:solidFill>
              <a:latin typeface="Cavolini" panose="03000502040302020204" pitchFamily="66" charset="0"/>
              <a:cs typeface="Cavolini" panose="03000502040302020204" pitchFamily="66" charset="0"/>
            </a:endParaRPr>
          </a:p>
          <a:p>
            <a:pPr algn="ctr"/>
            <a:r>
              <a:rPr lang="de-DE" sz="60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Der Herr </a:t>
            </a:r>
          </a:p>
          <a:p>
            <a:pPr algn="ctr"/>
            <a:r>
              <a:rPr lang="de-DE" sz="6000" b="1" dirty="0">
                <a:solidFill>
                  <a:schemeClr val="bg1">
                    <a:lumMod val="9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ist mein Hirte</a:t>
            </a:r>
          </a:p>
        </p:txBody>
      </p:sp>
      <p:pic>
        <p:nvPicPr>
          <p:cNvPr id="7" name="Grafik 6">
            <a:hlinkClick r:id="rId3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449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9EA385-9134-4B23-9424-43093D8224A0}"/>
              </a:ext>
            </a:extLst>
          </p:cNvPr>
          <p:cNvSpPr txBox="1"/>
          <p:nvPr/>
        </p:nvSpPr>
        <p:spPr>
          <a:xfrm>
            <a:off x="144380" y="5663049"/>
            <a:ext cx="8915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Der Herr ist mein Hirte,</a:t>
            </a:r>
            <a:b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mir wird nichts mangeln.</a:t>
            </a:r>
          </a:p>
        </p:txBody>
      </p:sp>
      <p:pic>
        <p:nvPicPr>
          <p:cNvPr id="8" name="Grafik 7" descr="Ein Bild, das Baum, Gras, draußen, Schaf enthält.&#10;&#10;Automatisch generierte Beschreibung">
            <a:extLst>
              <a:ext uri="{FF2B5EF4-FFF2-40B4-BE49-F238E27FC236}">
                <a16:creationId xmlns:a16="http://schemas.microsoft.com/office/drawing/2014/main" id="{B0A9F9B1-D701-45B8-A8BF-2F7198079E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596"/>
            <a:ext cx="9906000" cy="5556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9865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9EA385-9134-4B23-9424-43093D8224A0}"/>
              </a:ext>
            </a:extLst>
          </p:cNvPr>
          <p:cNvSpPr txBox="1"/>
          <p:nvPr/>
        </p:nvSpPr>
        <p:spPr>
          <a:xfrm>
            <a:off x="144380" y="6046216"/>
            <a:ext cx="8915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Er weidet mich auf einer grünen Aue</a:t>
            </a:r>
          </a:p>
        </p:txBody>
      </p:sp>
      <p:pic>
        <p:nvPicPr>
          <p:cNvPr id="3" name="Grafik 2" descr="Ein Bild, das Gras, Schaf, draußen, Feld enthält.&#10;&#10;Automatisch generierte Beschreibung">
            <a:extLst>
              <a:ext uri="{FF2B5EF4-FFF2-40B4-BE49-F238E27FC236}">
                <a16:creationId xmlns:a16="http://schemas.microsoft.com/office/drawing/2014/main" id="{188B84B6-85C3-4C41-8CE4-40C67848B0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002" y="227009"/>
            <a:ext cx="8721996" cy="58192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50466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9EA385-9134-4B23-9424-43093D8224A0}"/>
              </a:ext>
            </a:extLst>
          </p:cNvPr>
          <p:cNvSpPr txBox="1"/>
          <p:nvPr/>
        </p:nvSpPr>
        <p:spPr>
          <a:xfrm>
            <a:off x="144380" y="6046216"/>
            <a:ext cx="8915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und führet mich zu frischen Wasser.</a:t>
            </a:r>
          </a:p>
        </p:txBody>
      </p:sp>
      <p:pic>
        <p:nvPicPr>
          <p:cNvPr id="3" name="Grafik 2" descr="Ein Bild, das Gras, Schaf, Feld, draußen enthält.&#10;&#10;Automatisch generierte Beschreibung">
            <a:extLst>
              <a:ext uri="{FF2B5EF4-FFF2-40B4-BE49-F238E27FC236}">
                <a16:creationId xmlns:a16="http://schemas.microsoft.com/office/drawing/2014/main" id="{26F21FFB-C9D4-4E49-AF48-285E5E7AB7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225" y="3132"/>
            <a:ext cx="9057550" cy="6043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1245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9EA385-9134-4B23-9424-43093D8224A0}"/>
              </a:ext>
            </a:extLst>
          </p:cNvPr>
          <p:cNvSpPr txBox="1"/>
          <p:nvPr/>
        </p:nvSpPr>
        <p:spPr>
          <a:xfrm>
            <a:off x="144380" y="6046216"/>
            <a:ext cx="891599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Er erquicket meine Seele.</a:t>
            </a:r>
          </a:p>
        </p:txBody>
      </p:sp>
      <p:pic>
        <p:nvPicPr>
          <p:cNvPr id="3" name="Grafik 2" descr="Ein Bild, das Baum enthält.&#10;&#10;Automatisch generierte Beschreibung">
            <a:extLst>
              <a:ext uri="{FF2B5EF4-FFF2-40B4-BE49-F238E27FC236}">
                <a16:creationId xmlns:a16="http://schemas.microsoft.com/office/drawing/2014/main" id="{85A51EE3-5CF6-4F14-BC01-976AD9AC3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826" y="396240"/>
            <a:ext cx="8468348" cy="5649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92687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9EA385-9134-4B23-9424-43093D8224A0}"/>
              </a:ext>
            </a:extLst>
          </p:cNvPr>
          <p:cNvSpPr txBox="1"/>
          <p:nvPr/>
        </p:nvSpPr>
        <p:spPr>
          <a:xfrm>
            <a:off x="144380" y="5663049"/>
            <a:ext cx="8915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Er führet mich auf rechter Straße</a:t>
            </a:r>
            <a:b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um seines Namens willen.</a:t>
            </a:r>
          </a:p>
        </p:txBody>
      </p:sp>
      <p:pic>
        <p:nvPicPr>
          <p:cNvPr id="3" name="Grafik 2" descr="Ein Bild, das Baum, draußen, Gras, Rock enthält.&#10;&#10;Automatisch generierte Beschreibung">
            <a:extLst>
              <a:ext uri="{FF2B5EF4-FFF2-40B4-BE49-F238E27FC236}">
                <a16:creationId xmlns:a16="http://schemas.microsoft.com/office/drawing/2014/main" id="{323995E3-07CD-4447-968A-960015B13F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54" y="64451"/>
            <a:ext cx="8420292" cy="5598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3378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9EA385-9134-4B23-9424-43093D8224A0}"/>
              </a:ext>
            </a:extLst>
          </p:cNvPr>
          <p:cNvSpPr txBox="1"/>
          <p:nvPr/>
        </p:nvSpPr>
        <p:spPr>
          <a:xfrm>
            <a:off x="144380" y="5663049"/>
            <a:ext cx="8915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Und ob ich schon wanderte im finstern Tal, fürchte ich kein Unglück;</a:t>
            </a:r>
          </a:p>
        </p:txBody>
      </p:sp>
      <p:pic>
        <p:nvPicPr>
          <p:cNvPr id="3" name="Grafik 2" descr="Ein Bild, das Rock, Natur, Berg, felsig enthält.&#10;&#10;Automatisch generierte Beschreibung">
            <a:extLst>
              <a:ext uri="{FF2B5EF4-FFF2-40B4-BE49-F238E27FC236}">
                <a16:creationId xmlns:a16="http://schemas.microsoft.com/office/drawing/2014/main" id="{9F235009-2D15-466F-9C8A-0FBDCDDC79D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48" y="6145"/>
            <a:ext cx="8014504" cy="565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9248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hlinkClick r:id="rId2" action="ppaction://hlinksldjump"/>
            <a:extLst>
              <a:ext uri="{FF2B5EF4-FFF2-40B4-BE49-F238E27FC236}">
                <a16:creationId xmlns:a16="http://schemas.microsoft.com/office/drawing/2014/main" id="{8DC3DD25-FA56-4998-B85B-F9FF417A23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0372" y="6033804"/>
            <a:ext cx="612931" cy="609600"/>
          </a:xfrm>
          <a:prstGeom prst="rect">
            <a:avLst/>
          </a:prstGeom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2F9EA385-9134-4B23-9424-43093D8224A0}"/>
              </a:ext>
            </a:extLst>
          </p:cNvPr>
          <p:cNvSpPr txBox="1"/>
          <p:nvPr/>
        </p:nvSpPr>
        <p:spPr>
          <a:xfrm>
            <a:off x="144380" y="5663049"/>
            <a:ext cx="891599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denn du bist bei mir,</a:t>
            </a:r>
          </a:p>
          <a:p>
            <a:pPr algn="ctr"/>
            <a:r>
              <a:rPr lang="de-DE" sz="3200" dirty="0">
                <a:latin typeface="Cavolini" panose="03000502040302020204" pitchFamily="66" charset="0"/>
                <a:cs typeface="Cavolini" panose="03000502040302020204" pitchFamily="66" charset="0"/>
              </a:rPr>
              <a:t>dein Stecken und Stab trösten mich.</a:t>
            </a:r>
          </a:p>
        </p:txBody>
      </p:sp>
      <p:pic>
        <p:nvPicPr>
          <p:cNvPr id="3" name="Grafik 2" descr="Ein Bild, das Gras enthält.&#10;&#10;Automatisch generierte Beschreibung">
            <a:extLst>
              <a:ext uri="{FF2B5EF4-FFF2-40B4-BE49-F238E27FC236}">
                <a16:creationId xmlns:a16="http://schemas.microsoft.com/office/drawing/2014/main" id="{15E1624A-2DCD-47B3-9377-407FDB064E0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012" y="214596"/>
            <a:ext cx="8317975" cy="5545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6419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>
            <a:extLst>
              <a:ext uri="{FF2B5EF4-FFF2-40B4-BE49-F238E27FC236}">
                <a16:creationId xmlns:a16="http://schemas.microsoft.com/office/drawing/2014/main" id="{1CBD5BF7-0B6E-4541-BF9C-F14B240B7E65}"/>
              </a:ext>
            </a:extLst>
          </p:cNvPr>
          <p:cNvSpPr txBox="1"/>
          <p:nvPr/>
        </p:nvSpPr>
        <p:spPr>
          <a:xfrm>
            <a:off x="3246519" y="6270811"/>
            <a:ext cx="38761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000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Text: Die Bibel - nach der Übersetzung von Martin Luther</a:t>
            </a:r>
          </a:p>
          <a:p>
            <a:pPr algn="ctr"/>
            <a:r>
              <a:rPr lang="de-DE" sz="1000" i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Gestaltung: Regina Eisenmann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F98B089-C79D-41EF-ACAB-10513847BDFE}"/>
              </a:ext>
            </a:extLst>
          </p:cNvPr>
          <p:cNvSpPr txBox="1"/>
          <p:nvPr/>
        </p:nvSpPr>
        <p:spPr>
          <a:xfrm>
            <a:off x="549041" y="705177"/>
            <a:ext cx="8807917" cy="54476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Der Herr ist mein Hirte,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mir wird nichts mangeln.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 weidet mich auf einer grünen Aue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und führtet mich zum frischen Wasser.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 erquicket meine Seele.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Er führet mich auf rechter Straße </a:t>
            </a:r>
            <a:b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</a:b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um seines Namens willen.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Und ob ich schon wanderte im finstern Tal, fürchte ich kein Unglück;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denn du bist bei mir,</a:t>
            </a:r>
          </a:p>
          <a:p>
            <a:pPr algn="ctr">
              <a:spcBef>
                <a:spcPts val="600"/>
              </a:spcBef>
            </a:pPr>
            <a:r>
              <a:rPr lang="de-DE" sz="2800" dirty="0">
                <a:solidFill>
                  <a:schemeClr val="accent6">
                    <a:lumMod val="75000"/>
                  </a:schemeClr>
                </a:solidFill>
                <a:latin typeface="Cavolini" panose="03000502040302020204" pitchFamily="66" charset="0"/>
                <a:cs typeface="Cavolini" panose="03000502040302020204" pitchFamily="66" charset="0"/>
              </a:rPr>
              <a:t>dein Stecken und Stab trösten mich.</a:t>
            </a:r>
          </a:p>
        </p:txBody>
      </p:sp>
    </p:spTree>
    <p:extLst>
      <p:ext uri="{BB962C8B-B14F-4D97-AF65-F5344CB8AC3E}">
        <p14:creationId xmlns:p14="http://schemas.microsoft.com/office/powerpoint/2010/main" val="2354305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161</Words>
  <Application>Microsoft Office PowerPoint</Application>
  <PresentationFormat>A4-Papier (210 x 297 mm)</PresentationFormat>
  <Paragraphs>23</Paragraphs>
  <Slides>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5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9</vt:i4>
      </vt:variant>
    </vt:vector>
  </HeadingPairs>
  <TitlesOfParts>
    <vt:vector size="15" baseType="lpstr">
      <vt:lpstr>Arial</vt:lpstr>
      <vt:lpstr>Calibri</vt:lpstr>
      <vt:lpstr>Calibri Light</vt:lpstr>
      <vt:lpstr>Cavolini</vt:lpstr>
      <vt:lpstr>Comic Sans MS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Regina Eisenmann</dc:creator>
  <cp:lastModifiedBy>Regina Eisenmann</cp:lastModifiedBy>
  <cp:revision>17</cp:revision>
  <dcterms:created xsi:type="dcterms:W3CDTF">2021-01-15T22:19:02Z</dcterms:created>
  <dcterms:modified xsi:type="dcterms:W3CDTF">2021-03-17T08:38:30Z</dcterms:modified>
</cp:coreProperties>
</file>